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91986" r:id="rId1"/>
  </p:sldMasterIdLst>
  <p:notesMasterIdLst>
    <p:notesMasterId r:id="rId5"/>
  </p:notesMasterIdLst>
  <p:sldIdLst>
    <p:sldId id="578" r:id="rId2"/>
    <p:sldId id="577" r:id="rId3"/>
    <p:sldId id="579" r:id="rId4"/>
  </p:sldIdLst>
  <p:sldSz cx="9144000" cy="6858000" type="screen4x3"/>
  <p:notesSz cx="6819900" cy="99187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66FF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ile chiaro 3 - Color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210" autoAdjust="0"/>
    <p:restoredTop sz="96837" autoAdjust="0"/>
  </p:normalViewPr>
  <p:slideViewPr>
    <p:cSldViewPr>
      <p:cViewPr varScale="1">
        <p:scale>
          <a:sx n="129" d="100"/>
          <a:sy n="129" d="100"/>
        </p:scale>
        <p:origin x="1590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6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cesco Pergola" userId="8b040178-791a-4056-a996-7877a3af66cb" providerId="ADAL" clId="{CCAFBDD0-4A8F-46ED-99FB-2E660CF0867A}"/>
    <pc:docChg chg="addSld delSld modSld sldOrd">
      <pc:chgData name="Francesco Pergola" userId="8b040178-791a-4056-a996-7877a3af66cb" providerId="ADAL" clId="{CCAFBDD0-4A8F-46ED-99FB-2E660CF0867A}" dt="2026-03-31T06:12:02.626" v="925" actId="20577"/>
      <pc:docMkLst>
        <pc:docMk/>
      </pc:docMkLst>
      <pc:sldChg chg="modSp mod">
        <pc:chgData name="Francesco Pergola" userId="8b040178-791a-4056-a996-7877a3af66cb" providerId="ADAL" clId="{CCAFBDD0-4A8F-46ED-99FB-2E660CF0867A}" dt="2026-03-24T10:59:10.289" v="578" actId="14734"/>
        <pc:sldMkLst>
          <pc:docMk/>
          <pc:sldMk cId="1657546395" sldId="574"/>
        </pc:sldMkLst>
        <pc:graphicFrameChg chg="mod modGraphic">
          <ac:chgData name="Francesco Pergola" userId="8b040178-791a-4056-a996-7877a3af66cb" providerId="ADAL" clId="{CCAFBDD0-4A8F-46ED-99FB-2E660CF0867A}" dt="2026-03-24T10:59:10.289" v="578" actId="14734"/>
          <ac:graphicFrameMkLst>
            <pc:docMk/>
            <pc:sldMk cId="1657546395" sldId="574"/>
            <ac:graphicFrameMk id="22" creationId="{5450EBB2-A2F4-4361-A79A-F0012BAFCCC9}"/>
          </ac:graphicFrameMkLst>
        </pc:graphicFrameChg>
      </pc:sldChg>
      <pc:sldChg chg="del">
        <pc:chgData name="Francesco Pergola" userId="8b040178-791a-4056-a996-7877a3af66cb" providerId="ADAL" clId="{CCAFBDD0-4A8F-46ED-99FB-2E660CF0867A}" dt="2026-03-24T07:58:03.154" v="19" actId="47"/>
        <pc:sldMkLst>
          <pc:docMk/>
          <pc:sldMk cId="829537715" sldId="575"/>
        </pc:sldMkLst>
      </pc:sldChg>
      <pc:sldChg chg="modSp add mod ord">
        <pc:chgData name="Francesco Pergola" userId="8b040178-791a-4056-a996-7877a3af66cb" providerId="ADAL" clId="{CCAFBDD0-4A8F-46ED-99FB-2E660CF0867A}" dt="2026-03-24T13:14:13.572" v="810" actId="20577"/>
        <pc:sldMkLst>
          <pc:docMk/>
          <pc:sldMk cId="1469428421" sldId="575"/>
        </pc:sldMkLst>
        <pc:graphicFrameChg chg="mod modGraphic">
          <ac:chgData name="Francesco Pergola" userId="8b040178-791a-4056-a996-7877a3af66cb" providerId="ADAL" clId="{CCAFBDD0-4A8F-46ED-99FB-2E660CF0867A}" dt="2026-03-24T13:14:13.572" v="810" actId="20577"/>
          <ac:graphicFrameMkLst>
            <pc:docMk/>
            <pc:sldMk cId="1469428421" sldId="575"/>
            <ac:graphicFrameMk id="22" creationId="{5450EBB2-A2F4-4361-A79A-F0012BAFCCC9}"/>
          </ac:graphicFrameMkLst>
        </pc:graphicFrameChg>
      </pc:sldChg>
      <pc:sldChg chg="modSp add mod">
        <pc:chgData name="Francesco Pergola" userId="8b040178-791a-4056-a996-7877a3af66cb" providerId="ADAL" clId="{CCAFBDD0-4A8F-46ED-99FB-2E660CF0867A}" dt="2026-03-24T12:14:20.950" v="788"/>
        <pc:sldMkLst>
          <pc:docMk/>
          <pc:sldMk cId="3373083400" sldId="576"/>
        </pc:sldMkLst>
        <pc:graphicFrameChg chg="mod modGraphic">
          <ac:chgData name="Francesco Pergola" userId="8b040178-791a-4056-a996-7877a3af66cb" providerId="ADAL" clId="{CCAFBDD0-4A8F-46ED-99FB-2E660CF0867A}" dt="2026-03-24T12:14:20.950" v="788"/>
          <ac:graphicFrameMkLst>
            <pc:docMk/>
            <pc:sldMk cId="3373083400" sldId="576"/>
            <ac:graphicFrameMk id="22" creationId="{5450EBB2-A2F4-4361-A79A-F0012BAFCCC9}"/>
          </ac:graphicFrameMkLst>
        </pc:graphicFrameChg>
      </pc:sldChg>
      <pc:sldChg chg="del">
        <pc:chgData name="Francesco Pergola" userId="8b040178-791a-4056-a996-7877a3af66cb" providerId="ADAL" clId="{CCAFBDD0-4A8F-46ED-99FB-2E660CF0867A}" dt="2026-03-24T07:58:03.527" v="20" actId="47"/>
        <pc:sldMkLst>
          <pc:docMk/>
          <pc:sldMk cId="4014146408" sldId="576"/>
        </pc:sldMkLst>
      </pc:sldChg>
      <pc:sldChg chg="del">
        <pc:chgData name="Francesco Pergola" userId="8b040178-791a-4056-a996-7877a3af66cb" providerId="ADAL" clId="{CCAFBDD0-4A8F-46ED-99FB-2E660CF0867A}" dt="2026-03-24T07:58:03.897" v="21" actId="47"/>
        <pc:sldMkLst>
          <pc:docMk/>
          <pc:sldMk cId="627015209" sldId="577"/>
        </pc:sldMkLst>
      </pc:sldChg>
      <pc:sldChg chg="modSp mod">
        <pc:chgData name="Francesco Pergola" userId="8b040178-791a-4056-a996-7877a3af66cb" providerId="ADAL" clId="{CCAFBDD0-4A8F-46ED-99FB-2E660CF0867A}" dt="2026-03-30T05:55:12.147" v="842"/>
        <pc:sldMkLst>
          <pc:docMk/>
          <pc:sldMk cId="3136614278" sldId="577"/>
        </pc:sldMkLst>
        <pc:graphicFrameChg chg="mod modGraphic">
          <ac:chgData name="Francesco Pergola" userId="8b040178-791a-4056-a996-7877a3af66cb" providerId="ADAL" clId="{CCAFBDD0-4A8F-46ED-99FB-2E660CF0867A}" dt="2026-03-30T05:55:12.147" v="842"/>
          <ac:graphicFrameMkLst>
            <pc:docMk/>
            <pc:sldMk cId="3136614278" sldId="577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CCAFBDD0-4A8F-46ED-99FB-2E660CF0867A}" dt="2026-03-24T10:39:23.498" v="368"/>
        <pc:sldMkLst>
          <pc:docMk/>
          <pc:sldMk cId="25373880" sldId="578"/>
        </pc:sldMkLst>
        <pc:graphicFrameChg chg="mod modGraphic">
          <ac:chgData name="Francesco Pergola" userId="8b040178-791a-4056-a996-7877a3af66cb" providerId="ADAL" clId="{CCAFBDD0-4A8F-46ED-99FB-2E660CF0867A}" dt="2026-03-24T10:39:23.498" v="368"/>
          <ac:graphicFrameMkLst>
            <pc:docMk/>
            <pc:sldMk cId="25373880" sldId="578"/>
            <ac:graphicFrameMk id="22" creationId="{5450EBB2-A2F4-4361-A79A-F0012BAFCCC9}"/>
          </ac:graphicFrameMkLst>
        </pc:graphicFrameChg>
      </pc:sldChg>
      <pc:sldChg chg="del">
        <pc:chgData name="Francesco Pergola" userId="8b040178-791a-4056-a996-7877a3af66cb" providerId="ADAL" clId="{CCAFBDD0-4A8F-46ED-99FB-2E660CF0867A}" dt="2026-03-24T07:58:04.509" v="23" actId="47"/>
        <pc:sldMkLst>
          <pc:docMk/>
          <pc:sldMk cId="730689954" sldId="578"/>
        </pc:sldMkLst>
      </pc:sldChg>
      <pc:sldChg chg="del">
        <pc:chgData name="Francesco Pergola" userId="8b040178-791a-4056-a996-7877a3af66cb" providerId="ADAL" clId="{CCAFBDD0-4A8F-46ED-99FB-2E660CF0867A}" dt="2026-03-24T07:58:05.781" v="26" actId="47"/>
        <pc:sldMkLst>
          <pc:docMk/>
          <pc:sldMk cId="2116320327" sldId="579"/>
        </pc:sldMkLst>
      </pc:sldChg>
      <pc:sldChg chg="modSp mod">
        <pc:chgData name="Francesco Pergola" userId="8b040178-791a-4056-a996-7877a3af66cb" providerId="ADAL" clId="{CCAFBDD0-4A8F-46ED-99FB-2E660CF0867A}" dt="2026-03-24T11:58:24.475" v="649"/>
        <pc:sldMkLst>
          <pc:docMk/>
          <pc:sldMk cId="2149632498" sldId="579"/>
        </pc:sldMkLst>
        <pc:graphicFrameChg chg="mod modGraphic">
          <ac:chgData name="Francesco Pergola" userId="8b040178-791a-4056-a996-7877a3af66cb" providerId="ADAL" clId="{CCAFBDD0-4A8F-46ED-99FB-2E660CF0867A}" dt="2026-03-24T11:58:24.475" v="649"/>
          <ac:graphicFrameMkLst>
            <pc:docMk/>
            <pc:sldMk cId="2149632498" sldId="579"/>
            <ac:graphicFrameMk id="22" creationId="{5450EBB2-A2F4-4361-A79A-F0012BAFCCC9}"/>
          </ac:graphicFrameMkLst>
        </pc:graphicFrameChg>
      </pc:sldChg>
      <pc:sldChg chg="del">
        <pc:chgData name="Francesco Pergola" userId="8b040178-791a-4056-a996-7877a3af66cb" providerId="ADAL" clId="{CCAFBDD0-4A8F-46ED-99FB-2E660CF0867A}" dt="2026-03-24T07:58:04.864" v="24" actId="47"/>
        <pc:sldMkLst>
          <pc:docMk/>
          <pc:sldMk cId="132157135" sldId="580"/>
        </pc:sldMkLst>
      </pc:sldChg>
      <pc:sldChg chg="modSp mod">
        <pc:chgData name="Francesco Pergola" userId="8b040178-791a-4056-a996-7877a3af66cb" providerId="ADAL" clId="{CCAFBDD0-4A8F-46ED-99FB-2E660CF0867A}" dt="2026-03-24T11:03:36.552" v="601"/>
        <pc:sldMkLst>
          <pc:docMk/>
          <pc:sldMk cId="4145637737" sldId="580"/>
        </pc:sldMkLst>
        <pc:graphicFrameChg chg="mod modGraphic">
          <ac:chgData name="Francesco Pergola" userId="8b040178-791a-4056-a996-7877a3af66cb" providerId="ADAL" clId="{CCAFBDD0-4A8F-46ED-99FB-2E660CF0867A}" dt="2026-03-24T11:03:36.552" v="601"/>
          <ac:graphicFrameMkLst>
            <pc:docMk/>
            <pc:sldMk cId="4145637737" sldId="580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CCAFBDD0-4A8F-46ED-99FB-2E660CF0867A}" dt="2026-03-27T10:22:32.881" v="832" actId="20577"/>
        <pc:sldMkLst>
          <pc:docMk/>
          <pc:sldMk cId="3472906527" sldId="581"/>
        </pc:sldMkLst>
        <pc:graphicFrameChg chg="mod modGraphic">
          <ac:chgData name="Francesco Pergola" userId="8b040178-791a-4056-a996-7877a3af66cb" providerId="ADAL" clId="{CCAFBDD0-4A8F-46ED-99FB-2E660CF0867A}" dt="2026-03-27T10:22:32.881" v="832" actId="20577"/>
          <ac:graphicFrameMkLst>
            <pc:docMk/>
            <pc:sldMk cId="3472906527" sldId="581"/>
            <ac:graphicFrameMk id="22" creationId="{5450EBB2-A2F4-4361-A79A-F0012BAFCCC9}"/>
          </ac:graphicFrameMkLst>
        </pc:graphicFrameChg>
      </pc:sldChg>
      <pc:sldChg chg="del">
        <pc:chgData name="Francesco Pergola" userId="8b040178-791a-4056-a996-7877a3af66cb" providerId="ADAL" clId="{CCAFBDD0-4A8F-46ED-99FB-2E660CF0867A}" dt="2026-03-24T07:58:05.284" v="25" actId="47"/>
        <pc:sldMkLst>
          <pc:docMk/>
          <pc:sldMk cId="4291851854" sldId="581"/>
        </pc:sldMkLst>
      </pc:sldChg>
      <pc:sldChg chg="del">
        <pc:chgData name="Francesco Pergola" userId="8b040178-791a-4056-a996-7877a3af66cb" providerId="ADAL" clId="{CCAFBDD0-4A8F-46ED-99FB-2E660CF0867A}" dt="2026-03-24T07:58:02.645" v="18" actId="47"/>
        <pc:sldMkLst>
          <pc:docMk/>
          <pc:sldMk cId="479499830" sldId="582"/>
        </pc:sldMkLst>
      </pc:sldChg>
      <pc:sldChg chg="modSp mod">
        <pc:chgData name="Francesco Pergola" userId="8b040178-791a-4056-a996-7877a3af66cb" providerId="ADAL" clId="{CCAFBDD0-4A8F-46ED-99FB-2E660CF0867A}" dt="2026-03-24T12:17:05.934" v="798"/>
        <pc:sldMkLst>
          <pc:docMk/>
          <pc:sldMk cId="4167038813" sldId="582"/>
        </pc:sldMkLst>
        <pc:graphicFrameChg chg="mod modGraphic">
          <ac:chgData name="Francesco Pergola" userId="8b040178-791a-4056-a996-7877a3af66cb" providerId="ADAL" clId="{CCAFBDD0-4A8F-46ED-99FB-2E660CF0867A}" dt="2026-03-24T12:17:05.934" v="798"/>
          <ac:graphicFrameMkLst>
            <pc:docMk/>
            <pc:sldMk cId="4167038813" sldId="582"/>
            <ac:graphicFrameMk id="22" creationId="{5450EBB2-A2F4-4361-A79A-F0012BAFCCC9}"/>
          </ac:graphicFrameMkLst>
        </pc:graphicFrameChg>
      </pc:sldChg>
      <pc:sldChg chg="del">
        <pc:chgData name="Francesco Pergola" userId="8b040178-791a-4056-a996-7877a3af66cb" providerId="ADAL" clId="{CCAFBDD0-4A8F-46ED-99FB-2E660CF0867A}" dt="2026-03-24T07:58:04.241" v="22" actId="47"/>
        <pc:sldMkLst>
          <pc:docMk/>
          <pc:sldMk cId="2527874369" sldId="583"/>
        </pc:sldMkLst>
      </pc:sldChg>
      <pc:sldChg chg="modSp del mod">
        <pc:chgData name="Francesco Pergola" userId="8b040178-791a-4056-a996-7877a3af66cb" providerId="ADAL" clId="{CCAFBDD0-4A8F-46ED-99FB-2E660CF0867A}" dt="2026-03-24T10:41:45.269" v="371" actId="2696"/>
        <pc:sldMkLst>
          <pc:docMk/>
          <pc:sldMk cId="4235299061" sldId="583"/>
        </pc:sldMkLst>
        <pc:graphicFrameChg chg="modGraphic">
          <ac:chgData name="Francesco Pergola" userId="8b040178-791a-4056-a996-7877a3af66cb" providerId="ADAL" clId="{CCAFBDD0-4A8F-46ED-99FB-2E660CF0867A}" dt="2026-03-24T09:52:23.551" v="326" actId="21"/>
          <ac:graphicFrameMkLst>
            <pc:docMk/>
            <pc:sldMk cId="4235299061" sldId="583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CCAFBDD0-4A8F-46ED-99FB-2E660CF0867A}" dt="2026-03-24T11:35:52.238" v="602"/>
        <pc:sldMkLst>
          <pc:docMk/>
          <pc:sldMk cId="3062376067" sldId="584"/>
        </pc:sldMkLst>
        <pc:graphicFrameChg chg="mod modGraphic">
          <ac:chgData name="Francesco Pergola" userId="8b040178-791a-4056-a996-7877a3af66cb" providerId="ADAL" clId="{CCAFBDD0-4A8F-46ED-99FB-2E660CF0867A}" dt="2026-03-24T11:35:52.238" v="602"/>
          <ac:graphicFrameMkLst>
            <pc:docMk/>
            <pc:sldMk cId="3062376067" sldId="584"/>
            <ac:graphicFrameMk id="22" creationId="{5450EBB2-A2F4-4361-A79A-F0012BAFCCC9}"/>
          </ac:graphicFrameMkLst>
        </pc:graphicFrameChg>
      </pc:sldChg>
      <pc:sldChg chg="del">
        <pc:chgData name="Francesco Pergola" userId="8b040178-791a-4056-a996-7877a3af66cb" providerId="ADAL" clId="{CCAFBDD0-4A8F-46ED-99FB-2E660CF0867A}" dt="2026-03-24T07:58:06.623" v="27" actId="47"/>
        <pc:sldMkLst>
          <pc:docMk/>
          <pc:sldMk cId="3858939388" sldId="584"/>
        </pc:sldMkLst>
      </pc:sldChg>
      <pc:sldChg chg="modSp mod">
        <pc:chgData name="Francesco Pergola" userId="8b040178-791a-4056-a996-7877a3af66cb" providerId="ADAL" clId="{CCAFBDD0-4A8F-46ED-99FB-2E660CF0867A}" dt="2026-03-24T10:42:07.973" v="448" actId="20577"/>
        <pc:sldMkLst>
          <pc:docMk/>
          <pc:sldMk cId="433056516" sldId="585"/>
        </pc:sldMkLst>
        <pc:graphicFrameChg chg="mod modGraphic">
          <ac:chgData name="Francesco Pergola" userId="8b040178-791a-4056-a996-7877a3af66cb" providerId="ADAL" clId="{CCAFBDD0-4A8F-46ED-99FB-2E660CF0867A}" dt="2026-03-24T10:42:07.973" v="448" actId="20577"/>
          <ac:graphicFrameMkLst>
            <pc:docMk/>
            <pc:sldMk cId="433056516" sldId="585"/>
            <ac:graphicFrameMk id="22" creationId="{5450EBB2-A2F4-4361-A79A-F0012BAFCCC9}"/>
          </ac:graphicFrameMkLst>
        </pc:graphicFrameChg>
      </pc:sldChg>
      <pc:sldChg chg="modSp add mod">
        <pc:chgData name="Francesco Pergola" userId="8b040178-791a-4056-a996-7877a3af66cb" providerId="ADAL" clId="{CCAFBDD0-4A8F-46ED-99FB-2E660CF0867A}" dt="2026-03-31T06:12:02.626" v="925" actId="20577"/>
        <pc:sldMkLst>
          <pc:docMk/>
          <pc:sldMk cId="3858939388" sldId="586"/>
        </pc:sldMkLst>
        <pc:graphicFrameChg chg="mod modGraphic">
          <ac:chgData name="Francesco Pergola" userId="8b040178-791a-4056-a996-7877a3af66cb" providerId="ADAL" clId="{CCAFBDD0-4A8F-46ED-99FB-2E660CF0867A}" dt="2026-03-31T06:12:02.626" v="925" actId="20577"/>
          <ac:graphicFrameMkLst>
            <pc:docMk/>
            <pc:sldMk cId="3858939388" sldId="586"/>
            <ac:graphicFrameMk id="22" creationId="{5450EBB2-A2F4-4361-A79A-F0012BAFCCC9}"/>
          </ac:graphicFrameMkLst>
        </pc:graphicFrameChg>
      </pc:sldChg>
    </pc:docChg>
  </pc:docChgLst>
  <pc:docChgLst>
    <pc:chgData name="Francesco Pergola" userId="8b040178-791a-4056-a996-7877a3af66cb" providerId="ADAL" clId="{5956F570-3073-4A9D-87CF-2FECA2BA6EA4}"/>
    <pc:docChg chg="custSel delSld modSld">
      <pc:chgData name="Francesco Pergola" userId="8b040178-791a-4056-a996-7877a3af66cb" providerId="ADAL" clId="{5956F570-3073-4A9D-87CF-2FECA2BA6EA4}" dt="2026-05-11T10:15:51.277" v="670" actId="20577"/>
      <pc:docMkLst>
        <pc:docMk/>
      </pc:docMkLst>
      <pc:sldChg chg="modSp mod">
        <pc:chgData name="Francesco Pergola" userId="8b040178-791a-4056-a996-7877a3af66cb" providerId="ADAL" clId="{5956F570-3073-4A9D-87CF-2FECA2BA6EA4}" dt="2026-05-07T07:41:23.690" v="472" actId="20577"/>
        <pc:sldMkLst>
          <pc:docMk/>
          <pc:sldMk cId="3136614278" sldId="577"/>
        </pc:sldMkLst>
        <pc:graphicFrameChg chg="mod modGraphic">
          <ac:chgData name="Francesco Pergola" userId="8b040178-791a-4056-a996-7877a3af66cb" providerId="ADAL" clId="{5956F570-3073-4A9D-87CF-2FECA2BA6EA4}" dt="2026-05-07T07:41:23.690" v="472" actId="20577"/>
          <ac:graphicFrameMkLst>
            <pc:docMk/>
            <pc:sldMk cId="3136614278" sldId="577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5956F570-3073-4A9D-87CF-2FECA2BA6EA4}" dt="2026-05-11T07:07:53.172" v="579" actId="21"/>
        <pc:sldMkLst>
          <pc:docMk/>
          <pc:sldMk cId="2562761305" sldId="578"/>
        </pc:sldMkLst>
        <pc:graphicFrameChg chg="mod modGraphic">
          <ac:chgData name="Francesco Pergola" userId="8b040178-791a-4056-a996-7877a3af66cb" providerId="ADAL" clId="{5956F570-3073-4A9D-87CF-2FECA2BA6EA4}" dt="2026-05-11T07:07:53.172" v="579" actId="21"/>
          <ac:graphicFrameMkLst>
            <pc:docMk/>
            <pc:sldMk cId="2562761305" sldId="578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5956F570-3073-4A9D-87CF-2FECA2BA6EA4}" dt="2026-05-11T10:15:51.277" v="670" actId="20577"/>
        <pc:sldMkLst>
          <pc:docMk/>
          <pc:sldMk cId="699124261" sldId="579"/>
        </pc:sldMkLst>
        <pc:graphicFrameChg chg="mod modGraphic">
          <ac:chgData name="Francesco Pergola" userId="8b040178-791a-4056-a996-7877a3af66cb" providerId="ADAL" clId="{5956F570-3073-4A9D-87CF-2FECA2BA6EA4}" dt="2026-05-11T10:15:51.277" v="670" actId="20577"/>
          <ac:graphicFrameMkLst>
            <pc:docMk/>
            <pc:sldMk cId="699124261" sldId="579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5956F570-3073-4A9D-87CF-2FECA2BA6EA4}" dt="2026-05-11T10:14:21.863" v="664" actId="20577"/>
        <pc:sldMkLst>
          <pc:docMk/>
          <pc:sldMk cId="285725591" sldId="580"/>
        </pc:sldMkLst>
        <pc:graphicFrameChg chg="mod modGraphic">
          <ac:chgData name="Francesco Pergola" userId="8b040178-791a-4056-a996-7877a3af66cb" providerId="ADAL" clId="{5956F570-3073-4A9D-87CF-2FECA2BA6EA4}" dt="2026-05-11T10:14:21.863" v="664" actId="20577"/>
          <ac:graphicFrameMkLst>
            <pc:docMk/>
            <pc:sldMk cId="285725591" sldId="580"/>
            <ac:graphicFrameMk id="22" creationId="{5450EBB2-A2F4-4361-A79A-F0012BAFCCC9}"/>
          </ac:graphicFrameMkLst>
        </pc:graphicFrameChg>
      </pc:sldChg>
      <pc:sldChg chg="modSp del mod">
        <pc:chgData name="Francesco Pergola" userId="8b040178-791a-4056-a996-7877a3af66cb" providerId="ADAL" clId="{5956F570-3073-4A9D-87CF-2FECA2BA6EA4}" dt="2026-05-07T07:06:12.554" v="278" actId="2696"/>
        <pc:sldMkLst>
          <pc:docMk/>
          <pc:sldMk cId="2799332099" sldId="581"/>
        </pc:sldMkLst>
        <pc:graphicFrameChg chg="mod modGraphic">
          <ac:chgData name="Francesco Pergola" userId="8b040178-791a-4056-a996-7877a3af66cb" providerId="ADAL" clId="{5956F570-3073-4A9D-87CF-2FECA2BA6EA4}" dt="2026-04-24T11:02:36.723" v="103" actId="20577"/>
          <ac:graphicFrameMkLst>
            <pc:docMk/>
            <pc:sldMk cId="2799332099" sldId="581"/>
            <ac:graphicFrameMk id="22" creationId="{5450EBB2-A2F4-4361-A79A-F0012BAFCCC9}"/>
          </ac:graphicFrameMkLst>
        </pc:graphicFrameChg>
      </pc:sldChg>
    </pc:docChg>
  </pc:docChgLst>
  <pc:docChgLst>
    <pc:chgData name="Francesco Pergola" userId="8b040178-791a-4056-a996-7877a3af66cb" providerId="ADAL" clId="{1B4CF54B-E0C4-4182-86AA-04D84E5E8C7A}"/>
    <pc:docChg chg="addSld delSld modSld sldOrd">
      <pc:chgData name="Francesco Pergola" userId="8b040178-791a-4056-a996-7877a3af66cb" providerId="ADAL" clId="{1B4CF54B-E0C4-4182-86AA-04D84E5E8C7A}" dt="2025-12-17T11:18:17.547" v="88"/>
      <pc:docMkLst>
        <pc:docMk/>
      </pc:docMkLst>
      <pc:sldChg chg="del">
        <pc:chgData name="Francesco Pergola" userId="8b040178-791a-4056-a996-7877a3af66cb" providerId="ADAL" clId="{1B4CF54B-E0C4-4182-86AA-04D84E5E8C7A}" dt="2025-12-17T10:05:12.011" v="0" actId="47"/>
        <pc:sldMkLst>
          <pc:docMk/>
          <pc:sldMk cId="2245328198" sldId="554"/>
        </pc:sldMkLst>
      </pc:sldChg>
      <pc:sldChg chg="del">
        <pc:chgData name="Francesco Pergola" userId="8b040178-791a-4056-a996-7877a3af66cb" providerId="ADAL" clId="{1B4CF54B-E0C4-4182-86AA-04D84E5E8C7A}" dt="2025-12-17T10:05:15.931" v="2" actId="47"/>
        <pc:sldMkLst>
          <pc:docMk/>
          <pc:sldMk cId="2512742533" sldId="555"/>
        </pc:sldMkLst>
      </pc:sldChg>
      <pc:sldChg chg="add del ord">
        <pc:chgData name="Francesco Pergola" userId="8b040178-791a-4056-a996-7877a3af66cb" providerId="ADAL" clId="{1B4CF54B-E0C4-4182-86AA-04D84E5E8C7A}" dt="2025-12-17T11:18:17.547" v="88"/>
        <pc:sldMkLst>
          <pc:docMk/>
          <pc:sldMk cId="3206142600" sldId="556"/>
        </pc:sldMkLst>
      </pc:sldChg>
      <pc:sldChg chg="del">
        <pc:chgData name="Francesco Pergola" userId="8b040178-791a-4056-a996-7877a3af66cb" providerId="ADAL" clId="{1B4CF54B-E0C4-4182-86AA-04D84E5E8C7A}" dt="2025-12-17T10:05:21.801" v="6" actId="47"/>
        <pc:sldMkLst>
          <pc:docMk/>
          <pc:sldMk cId="3430151199" sldId="557"/>
        </pc:sldMkLst>
      </pc:sldChg>
      <pc:sldChg chg="del">
        <pc:chgData name="Francesco Pergola" userId="8b040178-791a-4056-a996-7877a3af66cb" providerId="ADAL" clId="{1B4CF54B-E0C4-4182-86AA-04D84E5E8C7A}" dt="2025-12-17T10:05:23.494" v="7" actId="47"/>
        <pc:sldMkLst>
          <pc:docMk/>
          <pc:sldMk cId="3958514858" sldId="558"/>
        </pc:sldMkLst>
      </pc:sldChg>
      <pc:sldChg chg="modSp mod ord">
        <pc:chgData name="Francesco Pergola" userId="8b040178-791a-4056-a996-7877a3af66cb" providerId="ADAL" clId="{1B4CF54B-E0C4-4182-86AA-04D84E5E8C7A}" dt="2025-12-17T10:43:11.494" v="82" actId="20577"/>
        <pc:sldMkLst>
          <pc:docMk/>
          <pc:sldMk cId="1675103551" sldId="559"/>
        </pc:sldMkLst>
        <pc:graphicFrameChg chg="mod modGraphic">
          <ac:chgData name="Francesco Pergola" userId="8b040178-791a-4056-a996-7877a3af66cb" providerId="ADAL" clId="{1B4CF54B-E0C4-4182-86AA-04D84E5E8C7A}" dt="2025-12-17T10:43:11.494" v="82" actId="20577"/>
          <ac:graphicFrameMkLst>
            <pc:docMk/>
            <pc:sldMk cId="1675103551" sldId="559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1B4CF54B-E0C4-4182-86AA-04D84E5E8C7A}" dt="2025-12-17T10:54:45.042" v="85" actId="20577"/>
        <pc:sldMkLst>
          <pc:docMk/>
          <pc:sldMk cId="767514155" sldId="560"/>
        </pc:sldMkLst>
        <pc:graphicFrameChg chg="mod modGraphic">
          <ac:chgData name="Francesco Pergola" userId="8b040178-791a-4056-a996-7877a3af66cb" providerId="ADAL" clId="{1B4CF54B-E0C4-4182-86AA-04D84E5E8C7A}" dt="2025-12-17T10:54:45.042" v="85" actId="20577"/>
          <ac:graphicFrameMkLst>
            <pc:docMk/>
            <pc:sldMk cId="767514155" sldId="560"/>
            <ac:graphicFrameMk id="22" creationId="{5450EBB2-A2F4-4361-A79A-F0012BAFCCC9}"/>
          </ac:graphicFrameMkLst>
        </pc:graphicFrameChg>
      </pc:sldChg>
      <pc:sldChg chg="del">
        <pc:chgData name="Francesco Pergola" userId="8b040178-791a-4056-a996-7877a3af66cb" providerId="ADAL" clId="{1B4CF54B-E0C4-4182-86AA-04D84E5E8C7A}" dt="2025-12-17T10:05:12.921" v="1" actId="47"/>
        <pc:sldMkLst>
          <pc:docMk/>
          <pc:sldMk cId="2868262707" sldId="560"/>
        </pc:sldMkLst>
      </pc:sldChg>
      <pc:sldChg chg="del">
        <pc:chgData name="Francesco Pergola" userId="8b040178-791a-4056-a996-7877a3af66cb" providerId="ADAL" clId="{1B4CF54B-E0C4-4182-86AA-04D84E5E8C7A}" dt="2025-12-17T10:05:16.720" v="3" actId="47"/>
        <pc:sldMkLst>
          <pc:docMk/>
          <pc:sldMk cId="1412189195" sldId="561"/>
        </pc:sldMkLst>
      </pc:sldChg>
      <pc:sldChg chg="del">
        <pc:chgData name="Francesco Pergola" userId="8b040178-791a-4056-a996-7877a3af66cb" providerId="ADAL" clId="{1B4CF54B-E0C4-4182-86AA-04D84E5E8C7A}" dt="2025-12-17T10:05:18.396" v="5" actId="47"/>
        <pc:sldMkLst>
          <pc:docMk/>
          <pc:sldMk cId="2983340057" sldId="562"/>
        </pc:sldMkLst>
      </pc:sldChg>
    </pc:docChg>
  </pc:docChgLst>
  <pc:docChgLst>
    <pc:chgData name="Francesco Pergola" userId="8b040178-791a-4056-a996-7877a3af66cb" providerId="ADAL" clId="{32A960D6-776F-46AE-8152-47AE9A7376B5}"/>
    <pc:docChg chg="custSel delSld modSld">
      <pc:chgData name="Francesco Pergola" userId="8b040178-791a-4056-a996-7877a3af66cb" providerId="ADAL" clId="{32A960D6-776F-46AE-8152-47AE9A7376B5}" dt="2026-02-24T11:25:39.893" v="837" actId="20577"/>
      <pc:docMkLst>
        <pc:docMk/>
      </pc:docMkLst>
      <pc:sldChg chg="del">
        <pc:chgData name="Francesco Pergola" userId="8b040178-791a-4056-a996-7877a3af66cb" providerId="ADAL" clId="{32A960D6-776F-46AE-8152-47AE9A7376B5}" dt="2026-02-16T13:15:12.751" v="2" actId="47"/>
        <pc:sldMkLst>
          <pc:docMk/>
          <pc:sldMk cId="767514155" sldId="560"/>
        </pc:sldMkLst>
      </pc:sldChg>
      <pc:sldChg chg="del">
        <pc:chgData name="Francesco Pergola" userId="8b040178-791a-4056-a996-7877a3af66cb" providerId="ADAL" clId="{32A960D6-776F-46AE-8152-47AE9A7376B5}" dt="2026-02-16T13:15:13.777" v="3" actId="47"/>
        <pc:sldMkLst>
          <pc:docMk/>
          <pc:sldMk cId="3667506614" sldId="561"/>
        </pc:sldMkLst>
      </pc:sldChg>
      <pc:sldChg chg="del">
        <pc:chgData name="Francesco Pergola" userId="8b040178-791a-4056-a996-7877a3af66cb" providerId="ADAL" clId="{32A960D6-776F-46AE-8152-47AE9A7376B5}" dt="2026-02-16T13:15:14.884" v="4" actId="47"/>
        <pc:sldMkLst>
          <pc:docMk/>
          <pc:sldMk cId="2949377913" sldId="562"/>
        </pc:sldMkLst>
      </pc:sldChg>
      <pc:sldChg chg="del">
        <pc:chgData name="Francesco Pergola" userId="8b040178-791a-4056-a996-7877a3af66cb" providerId="ADAL" clId="{32A960D6-776F-46AE-8152-47AE9A7376B5}" dt="2026-02-16T13:15:09.968" v="0" actId="47"/>
        <pc:sldMkLst>
          <pc:docMk/>
          <pc:sldMk cId="3481514904" sldId="568"/>
        </pc:sldMkLst>
      </pc:sldChg>
      <pc:sldChg chg="del">
        <pc:chgData name="Francesco Pergola" userId="8b040178-791a-4056-a996-7877a3af66cb" providerId="ADAL" clId="{32A960D6-776F-46AE-8152-47AE9A7376B5}" dt="2026-02-16T13:15:11.116" v="1" actId="47"/>
        <pc:sldMkLst>
          <pc:docMk/>
          <pc:sldMk cId="135728435" sldId="569"/>
        </pc:sldMkLst>
      </pc:sldChg>
      <pc:sldChg chg="modSp mod">
        <pc:chgData name="Francesco Pergola" userId="8b040178-791a-4056-a996-7877a3af66cb" providerId="ADAL" clId="{32A960D6-776F-46AE-8152-47AE9A7376B5}" dt="2026-02-17T10:10:03.766" v="286" actId="20577"/>
        <pc:sldMkLst>
          <pc:docMk/>
          <pc:sldMk cId="922921312" sldId="570"/>
        </pc:sldMkLst>
        <pc:graphicFrameChg chg="mod modGraphic">
          <ac:chgData name="Francesco Pergola" userId="8b040178-791a-4056-a996-7877a3af66cb" providerId="ADAL" clId="{32A960D6-776F-46AE-8152-47AE9A7376B5}" dt="2026-02-17T10:10:03.766" v="286" actId="20577"/>
          <ac:graphicFrameMkLst>
            <pc:docMk/>
            <pc:sldMk cId="922921312" sldId="570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32A960D6-776F-46AE-8152-47AE9A7376B5}" dt="2026-02-19T09:00:48.874" v="594" actId="20577"/>
        <pc:sldMkLst>
          <pc:docMk/>
          <pc:sldMk cId="3806185943" sldId="571"/>
        </pc:sldMkLst>
        <pc:graphicFrameChg chg="mod modGraphic">
          <ac:chgData name="Francesco Pergola" userId="8b040178-791a-4056-a996-7877a3af66cb" providerId="ADAL" clId="{32A960D6-776F-46AE-8152-47AE9A7376B5}" dt="2026-02-19T09:00:48.874" v="594" actId="20577"/>
          <ac:graphicFrameMkLst>
            <pc:docMk/>
            <pc:sldMk cId="3806185943" sldId="571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32A960D6-776F-46AE-8152-47AE9A7376B5}" dt="2026-02-20T08:30:28.725" v="748" actId="20577"/>
        <pc:sldMkLst>
          <pc:docMk/>
          <pc:sldMk cId="2778243068" sldId="572"/>
        </pc:sldMkLst>
        <pc:graphicFrameChg chg="mod modGraphic">
          <ac:chgData name="Francesco Pergola" userId="8b040178-791a-4056-a996-7877a3af66cb" providerId="ADAL" clId="{32A960D6-776F-46AE-8152-47AE9A7376B5}" dt="2026-02-20T08:30:28.725" v="748" actId="20577"/>
          <ac:graphicFrameMkLst>
            <pc:docMk/>
            <pc:sldMk cId="2778243068" sldId="572"/>
            <ac:graphicFrameMk id="22" creationId="{5450EBB2-A2F4-4361-A79A-F0012BAFCCC9}"/>
          </ac:graphicFrameMkLst>
        </pc:graphicFrameChg>
        <pc:picChg chg="mod">
          <ac:chgData name="Francesco Pergola" userId="8b040178-791a-4056-a996-7877a3af66cb" providerId="ADAL" clId="{32A960D6-776F-46AE-8152-47AE9A7376B5}" dt="2026-02-17T10:03:41.270" v="234" actId="14100"/>
          <ac:picMkLst>
            <pc:docMk/>
            <pc:sldMk cId="2778243068" sldId="572"/>
            <ac:picMk id="21" creationId="{0D4A08C5-9C1A-4829-9E64-1F25AE43F2B2}"/>
          </ac:picMkLst>
        </pc:picChg>
      </pc:sldChg>
      <pc:sldChg chg="modSp mod">
        <pc:chgData name="Francesco Pergola" userId="8b040178-791a-4056-a996-7877a3af66cb" providerId="ADAL" clId="{32A960D6-776F-46AE-8152-47AE9A7376B5}" dt="2026-02-24T11:25:39.893" v="837" actId="20577"/>
        <pc:sldMkLst>
          <pc:docMk/>
          <pc:sldMk cId="2612481107" sldId="573"/>
        </pc:sldMkLst>
        <pc:graphicFrameChg chg="mod modGraphic">
          <ac:chgData name="Francesco Pergola" userId="8b040178-791a-4056-a996-7877a3af66cb" providerId="ADAL" clId="{32A960D6-776F-46AE-8152-47AE9A7376B5}" dt="2026-02-24T11:25:39.893" v="837" actId="20577"/>
          <ac:graphicFrameMkLst>
            <pc:docMk/>
            <pc:sldMk cId="2612481107" sldId="573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32A960D6-776F-46AE-8152-47AE9A7376B5}" dt="2026-02-17T11:00:30.907" v="584"/>
        <pc:sldMkLst>
          <pc:docMk/>
          <pc:sldMk cId="1657546395" sldId="574"/>
        </pc:sldMkLst>
        <pc:graphicFrameChg chg="mod modGraphic">
          <ac:chgData name="Francesco Pergola" userId="8b040178-791a-4056-a996-7877a3af66cb" providerId="ADAL" clId="{32A960D6-776F-46AE-8152-47AE9A7376B5}" dt="2026-02-17T11:00:30.907" v="584"/>
          <ac:graphicFrameMkLst>
            <pc:docMk/>
            <pc:sldMk cId="1657546395" sldId="574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32A960D6-776F-46AE-8152-47AE9A7376B5}" dt="2026-02-20T08:31:02.164" v="792" actId="20577"/>
        <pc:sldMkLst>
          <pc:docMk/>
          <pc:sldMk cId="647389830" sldId="575"/>
        </pc:sldMkLst>
        <pc:graphicFrameChg chg="mod modGraphic">
          <ac:chgData name="Francesco Pergola" userId="8b040178-791a-4056-a996-7877a3af66cb" providerId="ADAL" clId="{32A960D6-776F-46AE-8152-47AE9A7376B5}" dt="2026-02-20T08:31:02.164" v="792" actId="20577"/>
          <ac:graphicFrameMkLst>
            <pc:docMk/>
            <pc:sldMk cId="647389830" sldId="575"/>
            <ac:graphicFrameMk id="22" creationId="{5450EBB2-A2F4-4361-A79A-F0012BAFCCC9}"/>
          </ac:graphicFrameMkLst>
        </pc:graphicFrameChg>
      </pc:sldChg>
    </pc:docChg>
  </pc:docChgLst>
  <pc:docChgLst>
    <pc:chgData name="Francesco Pergola" userId="8b040178-791a-4056-a996-7877a3af66cb" providerId="ADAL" clId="{FE23F2B6-70BA-4EE7-8B11-2F83CA7103BD}"/>
    <pc:docChg chg="addSld delSld modSld sldOrd">
      <pc:chgData name="Francesco Pergola" userId="8b040178-791a-4056-a996-7877a3af66cb" providerId="ADAL" clId="{FE23F2B6-70BA-4EE7-8B11-2F83CA7103BD}" dt="2025-10-15T10:52:49.646" v="517" actId="6549"/>
      <pc:docMkLst>
        <pc:docMk/>
      </pc:docMkLst>
      <pc:sldChg chg="modSp mod">
        <pc:chgData name="Francesco Pergola" userId="8b040178-791a-4056-a996-7877a3af66cb" providerId="ADAL" clId="{FE23F2B6-70BA-4EE7-8B11-2F83CA7103BD}" dt="2025-10-15T10:52:49.646" v="517" actId="6549"/>
        <pc:sldMkLst>
          <pc:docMk/>
          <pc:sldMk cId="526409825" sldId="547"/>
        </pc:sldMkLst>
        <pc:graphicFrameChg chg="mod modGraphic">
          <ac:chgData name="Francesco Pergola" userId="8b040178-791a-4056-a996-7877a3af66cb" providerId="ADAL" clId="{FE23F2B6-70BA-4EE7-8B11-2F83CA7103BD}" dt="2025-10-15T10:52:49.646" v="517" actId="6549"/>
          <ac:graphicFrameMkLst>
            <pc:docMk/>
            <pc:sldMk cId="526409825" sldId="547"/>
            <ac:graphicFrameMk id="22" creationId="{5450EBB2-A2F4-4361-A79A-F0012BAFCCC9}"/>
          </ac:graphicFrameMkLst>
        </pc:graphicFrameChg>
      </pc:sldChg>
      <pc:sldChg chg="modSp del mod">
        <pc:chgData name="Francesco Pergola" userId="8b040178-791a-4056-a996-7877a3af66cb" providerId="ADAL" clId="{FE23F2B6-70BA-4EE7-8B11-2F83CA7103BD}" dt="2025-10-13T10:29:38.615" v="162" actId="2696"/>
        <pc:sldMkLst>
          <pc:docMk/>
          <pc:sldMk cId="2607405074" sldId="548"/>
        </pc:sldMkLst>
        <pc:graphicFrameChg chg="mod modGraphic">
          <ac:chgData name="Francesco Pergola" userId="8b040178-791a-4056-a996-7877a3af66cb" providerId="ADAL" clId="{FE23F2B6-70BA-4EE7-8B11-2F83CA7103BD}" dt="2025-10-13T10:21:07.697" v="140" actId="20577"/>
          <ac:graphicFrameMkLst>
            <pc:docMk/>
            <pc:sldMk cId="2607405074" sldId="548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FE23F2B6-70BA-4EE7-8B11-2F83CA7103BD}" dt="2025-10-13T12:00:25.491" v="416"/>
        <pc:sldMkLst>
          <pc:docMk/>
          <pc:sldMk cId="3083601092" sldId="549"/>
        </pc:sldMkLst>
        <pc:graphicFrameChg chg="mod modGraphic">
          <ac:chgData name="Francesco Pergola" userId="8b040178-791a-4056-a996-7877a3af66cb" providerId="ADAL" clId="{FE23F2B6-70BA-4EE7-8B11-2F83CA7103BD}" dt="2025-10-13T12:00:25.491" v="416"/>
          <ac:graphicFrameMkLst>
            <pc:docMk/>
            <pc:sldMk cId="3083601092" sldId="549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FE23F2B6-70BA-4EE7-8B11-2F83CA7103BD}" dt="2025-10-14T15:02:18.768" v="516"/>
        <pc:sldMkLst>
          <pc:docMk/>
          <pc:sldMk cId="4251411534" sldId="550"/>
        </pc:sldMkLst>
        <pc:graphicFrameChg chg="mod modGraphic">
          <ac:chgData name="Francesco Pergola" userId="8b040178-791a-4056-a996-7877a3af66cb" providerId="ADAL" clId="{FE23F2B6-70BA-4EE7-8B11-2F83CA7103BD}" dt="2025-10-14T15:02:18.768" v="516"/>
          <ac:graphicFrameMkLst>
            <pc:docMk/>
            <pc:sldMk cId="4251411534" sldId="550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FE23F2B6-70BA-4EE7-8B11-2F83CA7103BD}" dt="2025-10-13T12:01:43.113" v="429" actId="20577"/>
        <pc:sldMkLst>
          <pc:docMk/>
          <pc:sldMk cId="1848811575" sldId="551"/>
        </pc:sldMkLst>
        <pc:graphicFrameChg chg="mod modGraphic">
          <ac:chgData name="Francesco Pergola" userId="8b040178-791a-4056-a996-7877a3af66cb" providerId="ADAL" clId="{FE23F2B6-70BA-4EE7-8B11-2F83CA7103BD}" dt="2025-10-13T12:01:43.113" v="429" actId="20577"/>
          <ac:graphicFrameMkLst>
            <pc:docMk/>
            <pc:sldMk cId="1848811575" sldId="551"/>
            <ac:graphicFrameMk id="22" creationId="{5450EBB2-A2F4-4361-A79A-F0012BAFCCC9}"/>
          </ac:graphicFrameMkLst>
        </pc:graphicFrameChg>
      </pc:sldChg>
      <pc:sldChg chg="modSp add mod ord">
        <pc:chgData name="Francesco Pergola" userId="8b040178-791a-4056-a996-7877a3af66cb" providerId="ADAL" clId="{FE23F2B6-70BA-4EE7-8B11-2F83CA7103BD}" dt="2025-10-14T09:44:55.667" v="512" actId="20577"/>
        <pc:sldMkLst>
          <pc:docMk/>
          <pc:sldMk cId="1926102999" sldId="552"/>
        </pc:sldMkLst>
        <pc:graphicFrameChg chg="mod modGraphic">
          <ac:chgData name="Francesco Pergola" userId="8b040178-791a-4056-a996-7877a3af66cb" providerId="ADAL" clId="{FE23F2B6-70BA-4EE7-8B11-2F83CA7103BD}" dt="2025-10-14T09:44:55.667" v="512" actId="20577"/>
          <ac:graphicFrameMkLst>
            <pc:docMk/>
            <pc:sldMk cId="1926102999" sldId="552"/>
            <ac:graphicFrameMk id="22" creationId="{5450EBB2-A2F4-4361-A79A-F0012BAFCCC9}"/>
          </ac:graphicFrameMkLst>
        </pc:graphicFrameChg>
      </pc:sldChg>
      <pc:sldChg chg="add ord">
        <pc:chgData name="Francesco Pergola" userId="8b040178-791a-4056-a996-7877a3af66cb" providerId="ADAL" clId="{FE23F2B6-70BA-4EE7-8B11-2F83CA7103BD}" dt="2025-10-13T10:27:05.540" v="157"/>
        <pc:sldMkLst>
          <pc:docMk/>
          <pc:sldMk cId="3833671347" sldId="553"/>
        </pc:sldMkLst>
      </pc:sldChg>
      <pc:sldChg chg="modSp add mod">
        <pc:chgData name="Francesco Pergola" userId="8b040178-791a-4056-a996-7877a3af66cb" providerId="ADAL" clId="{FE23F2B6-70BA-4EE7-8B11-2F83CA7103BD}" dt="2025-10-14T09:41:32.502" v="434" actId="20577"/>
        <pc:sldMkLst>
          <pc:docMk/>
          <pc:sldMk cId="2245328198" sldId="554"/>
        </pc:sldMkLst>
        <pc:graphicFrameChg chg="mod modGraphic">
          <ac:chgData name="Francesco Pergola" userId="8b040178-791a-4056-a996-7877a3af66cb" providerId="ADAL" clId="{FE23F2B6-70BA-4EE7-8B11-2F83CA7103BD}" dt="2025-10-14T09:41:32.502" v="434" actId="20577"/>
          <ac:graphicFrameMkLst>
            <pc:docMk/>
            <pc:sldMk cId="2245328198" sldId="554"/>
            <ac:graphicFrameMk id="22" creationId="{5450EBB2-A2F4-4361-A79A-F0012BAFCCC9}"/>
          </ac:graphicFrameMkLst>
        </pc:graphicFrameChg>
      </pc:sldChg>
    </pc:docChg>
  </pc:docChgLst>
  <pc:docChgLst>
    <pc:chgData name="Francesco Pergola" userId="8b040178-791a-4056-a996-7877a3af66cb" providerId="ADAL" clId="{C2E45D41-6E22-4402-A587-CF990F06362B}"/>
    <pc:docChg chg="delSld modSld">
      <pc:chgData name="Francesco Pergola" userId="8b040178-791a-4056-a996-7877a3af66cb" providerId="ADAL" clId="{C2E45D41-6E22-4402-A587-CF990F06362B}" dt="2026-06-30T06:36:32.759" v="17" actId="47"/>
      <pc:docMkLst>
        <pc:docMk/>
      </pc:docMkLst>
      <pc:sldChg chg="modSp mod">
        <pc:chgData name="Francesco Pergola" userId="8b040178-791a-4056-a996-7877a3af66cb" providerId="ADAL" clId="{C2E45D41-6E22-4402-A587-CF990F06362B}" dt="2026-06-29T11:24:20.704" v="16" actId="20577"/>
        <pc:sldMkLst>
          <pc:docMk/>
          <pc:sldMk cId="3136614278" sldId="577"/>
        </pc:sldMkLst>
        <pc:graphicFrameChg chg="mod modGraphic">
          <ac:chgData name="Francesco Pergola" userId="8b040178-791a-4056-a996-7877a3af66cb" providerId="ADAL" clId="{C2E45D41-6E22-4402-A587-CF990F06362B}" dt="2026-06-29T11:24:20.704" v="16" actId="20577"/>
          <ac:graphicFrameMkLst>
            <pc:docMk/>
            <pc:sldMk cId="3136614278" sldId="577"/>
            <ac:graphicFrameMk id="22" creationId="{5450EBB2-A2F4-4361-A79A-F0012BAFCCC9}"/>
          </ac:graphicFrameMkLst>
        </pc:graphicFrameChg>
      </pc:sldChg>
      <pc:sldChg chg="modSp del mod">
        <pc:chgData name="Francesco Pergola" userId="8b040178-791a-4056-a996-7877a3af66cb" providerId="ADAL" clId="{C2E45D41-6E22-4402-A587-CF990F06362B}" dt="2026-06-30T06:36:32.759" v="17" actId="47"/>
        <pc:sldMkLst>
          <pc:docMk/>
          <pc:sldMk cId="1922535578" sldId="583"/>
        </pc:sldMkLst>
        <pc:graphicFrameChg chg="mod modGraphic">
          <ac:chgData name="Francesco Pergola" userId="8b040178-791a-4056-a996-7877a3af66cb" providerId="ADAL" clId="{C2E45D41-6E22-4402-A587-CF990F06362B}" dt="2026-06-29T05:30:05.303" v="8"/>
          <ac:graphicFrameMkLst>
            <pc:docMk/>
            <pc:sldMk cId="1922535578" sldId="583"/>
            <ac:graphicFrameMk id="22" creationId="{5450EBB2-A2F4-4361-A79A-F0012BAFCCC9}"/>
          </ac:graphicFrameMkLst>
        </pc:graphicFrameChg>
      </pc:sldChg>
    </pc:docChg>
  </pc:docChgLst>
  <pc:docChgLst>
    <pc:chgData name="Francesco Pergola" userId="8b040178-791a-4056-a996-7877a3af66cb" providerId="ADAL" clId="{959BE061-CE8C-4B30-889C-A5355230D4CB}"/>
    <pc:docChg chg="delSld modSld">
      <pc:chgData name="Francesco Pergola" userId="8b040178-791a-4056-a996-7877a3af66cb" providerId="ADAL" clId="{959BE061-CE8C-4B30-889C-A5355230D4CB}" dt="2025-10-29T07:00:54.140" v="547" actId="20577"/>
      <pc:docMkLst>
        <pc:docMk/>
      </pc:docMkLst>
      <pc:sldChg chg="modSp mod">
        <pc:chgData name="Francesco Pergola" userId="8b040178-791a-4056-a996-7877a3af66cb" providerId="ADAL" clId="{959BE061-CE8C-4B30-889C-A5355230D4CB}" dt="2025-10-28T11:29:45.671" v="433"/>
        <pc:sldMkLst>
          <pc:docMk/>
          <pc:sldMk cId="2245328198" sldId="554"/>
        </pc:sldMkLst>
        <pc:graphicFrameChg chg="mod modGraphic">
          <ac:chgData name="Francesco Pergola" userId="8b040178-791a-4056-a996-7877a3af66cb" providerId="ADAL" clId="{959BE061-CE8C-4B30-889C-A5355230D4CB}" dt="2025-10-28T11:29:45.671" v="433"/>
          <ac:graphicFrameMkLst>
            <pc:docMk/>
            <pc:sldMk cId="2245328198" sldId="554"/>
            <ac:graphicFrameMk id="22" creationId="{5450EBB2-A2F4-4361-A79A-F0012BAFCCC9}"/>
          </ac:graphicFrameMkLst>
        </pc:graphicFrameChg>
      </pc:sldChg>
      <pc:sldChg chg="modSp del mod">
        <pc:chgData name="Francesco Pergola" userId="8b040178-791a-4056-a996-7877a3af66cb" providerId="ADAL" clId="{959BE061-CE8C-4B30-889C-A5355230D4CB}" dt="2025-10-27T10:41:45.013" v="8" actId="2696"/>
        <pc:sldMkLst>
          <pc:docMk/>
          <pc:sldMk cId="429836332" sldId="555"/>
        </pc:sldMkLst>
        <pc:graphicFrameChg chg="modGraphic">
          <ac:chgData name="Francesco Pergola" userId="8b040178-791a-4056-a996-7877a3af66cb" providerId="ADAL" clId="{959BE061-CE8C-4B30-889C-A5355230D4CB}" dt="2025-10-27T10:41:40.139" v="7" actId="20577"/>
          <ac:graphicFrameMkLst>
            <pc:docMk/>
            <pc:sldMk cId="429836332" sldId="555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959BE061-CE8C-4B30-889C-A5355230D4CB}" dt="2025-10-28T11:28:39.250" v="431"/>
        <pc:sldMkLst>
          <pc:docMk/>
          <pc:sldMk cId="2512742533" sldId="555"/>
        </pc:sldMkLst>
        <pc:graphicFrameChg chg="mod modGraphic">
          <ac:chgData name="Francesco Pergola" userId="8b040178-791a-4056-a996-7877a3af66cb" providerId="ADAL" clId="{959BE061-CE8C-4B30-889C-A5355230D4CB}" dt="2025-10-28T11:28:39.250" v="431"/>
          <ac:graphicFrameMkLst>
            <pc:docMk/>
            <pc:sldMk cId="2512742533" sldId="555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959BE061-CE8C-4B30-889C-A5355230D4CB}" dt="2025-10-29T06:59:08.140" v="509" actId="20577"/>
        <pc:sldMkLst>
          <pc:docMk/>
          <pc:sldMk cId="3206142600" sldId="556"/>
        </pc:sldMkLst>
        <pc:graphicFrameChg chg="mod modGraphic">
          <ac:chgData name="Francesco Pergola" userId="8b040178-791a-4056-a996-7877a3af66cb" providerId="ADAL" clId="{959BE061-CE8C-4B30-889C-A5355230D4CB}" dt="2025-10-29T06:59:08.140" v="509" actId="20577"/>
          <ac:graphicFrameMkLst>
            <pc:docMk/>
            <pc:sldMk cId="3206142600" sldId="556"/>
            <ac:graphicFrameMk id="22" creationId="{5450EBB2-A2F4-4361-A79A-F0012BAFCCC9}"/>
          </ac:graphicFrameMkLst>
        </pc:graphicFrameChg>
      </pc:sldChg>
      <pc:sldChg chg="del">
        <pc:chgData name="Francesco Pergola" userId="8b040178-791a-4056-a996-7877a3af66cb" providerId="ADAL" clId="{959BE061-CE8C-4B30-889C-A5355230D4CB}" dt="2025-10-27T10:41:49.019" v="9" actId="47"/>
        <pc:sldMkLst>
          <pc:docMk/>
          <pc:sldMk cId="173796262" sldId="557"/>
        </pc:sldMkLst>
      </pc:sldChg>
      <pc:sldChg chg="modSp mod">
        <pc:chgData name="Francesco Pergola" userId="8b040178-791a-4056-a996-7877a3af66cb" providerId="ADAL" clId="{959BE061-CE8C-4B30-889C-A5355230D4CB}" dt="2025-10-29T07:00:54.140" v="547" actId="20577"/>
        <pc:sldMkLst>
          <pc:docMk/>
          <pc:sldMk cId="3430151199" sldId="557"/>
        </pc:sldMkLst>
        <pc:graphicFrameChg chg="mod modGraphic">
          <ac:chgData name="Francesco Pergola" userId="8b040178-791a-4056-a996-7877a3af66cb" providerId="ADAL" clId="{959BE061-CE8C-4B30-889C-A5355230D4CB}" dt="2025-10-29T07:00:54.140" v="547" actId="20577"/>
          <ac:graphicFrameMkLst>
            <pc:docMk/>
            <pc:sldMk cId="3430151199" sldId="557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959BE061-CE8C-4B30-889C-A5355230D4CB}" dt="2025-10-28T08:18:57.041" v="396" actId="255"/>
        <pc:sldMkLst>
          <pc:docMk/>
          <pc:sldMk cId="3958514858" sldId="558"/>
        </pc:sldMkLst>
        <pc:graphicFrameChg chg="mod modGraphic">
          <ac:chgData name="Francesco Pergola" userId="8b040178-791a-4056-a996-7877a3af66cb" providerId="ADAL" clId="{959BE061-CE8C-4B30-889C-A5355230D4CB}" dt="2025-10-28T08:18:57.041" v="396" actId="255"/>
          <ac:graphicFrameMkLst>
            <pc:docMk/>
            <pc:sldMk cId="3958514858" sldId="558"/>
            <ac:graphicFrameMk id="22" creationId="{5450EBB2-A2F4-4361-A79A-F0012BAFCCC9}"/>
          </ac:graphicFrameMkLst>
        </pc:graphicFrameChg>
      </pc:sldChg>
      <pc:sldChg chg="del">
        <pc:chgData name="Francesco Pergola" userId="8b040178-791a-4056-a996-7877a3af66cb" providerId="ADAL" clId="{959BE061-CE8C-4B30-889C-A5355230D4CB}" dt="2025-10-27T10:41:50.116" v="10" actId="47"/>
        <pc:sldMkLst>
          <pc:docMk/>
          <pc:sldMk cId="4194759010" sldId="558"/>
        </pc:sldMkLst>
      </pc:sldChg>
      <pc:sldChg chg="modSp mod">
        <pc:chgData name="Francesco Pergola" userId="8b040178-791a-4056-a996-7877a3af66cb" providerId="ADAL" clId="{959BE061-CE8C-4B30-889C-A5355230D4CB}" dt="2025-10-29T07:00:39.721" v="542" actId="20577"/>
        <pc:sldMkLst>
          <pc:docMk/>
          <pc:sldMk cId="1675103551" sldId="559"/>
        </pc:sldMkLst>
        <pc:graphicFrameChg chg="mod modGraphic">
          <ac:chgData name="Francesco Pergola" userId="8b040178-791a-4056-a996-7877a3af66cb" providerId="ADAL" clId="{959BE061-CE8C-4B30-889C-A5355230D4CB}" dt="2025-10-29T07:00:39.721" v="542" actId="20577"/>
          <ac:graphicFrameMkLst>
            <pc:docMk/>
            <pc:sldMk cId="1675103551" sldId="559"/>
            <ac:graphicFrameMk id="22" creationId="{5450EBB2-A2F4-4361-A79A-F0012BAFCCC9}"/>
          </ac:graphicFrameMkLst>
        </pc:graphicFrameChg>
      </pc:sldChg>
    </pc:docChg>
  </pc:docChgLst>
  <pc:docChgLst>
    <pc:chgData name="Francesco Pergola" userId="8b040178-791a-4056-a996-7877a3af66cb" providerId="ADAL" clId="{7553E732-13D3-4736-90A1-0B9CE1C0E667}"/>
    <pc:docChg chg="modSld">
      <pc:chgData name="Francesco Pergola" userId="8b040178-791a-4056-a996-7877a3af66cb" providerId="ADAL" clId="{7553E732-13D3-4736-90A1-0B9CE1C0E667}" dt="2025-12-16T07:41:19.603" v="460" actId="20577"/>
      <pc:docMkLst>
        <pc:docMk/>
      </pc:docMkLst>
      <pc:sldChg chg="modSp mod">
        <pc:chgData name="Francesco Pergola" userId="8b040178-791a-4056-a996-7877a3af66cb" providerId="ADAL" clId="{7553E732-13D3-4736-90A1-0B9CE1C0E667}" dt="2025-12-16T07:41:19.603" v="460" actId="20577"/>
        <pc:sldMkLst>
          <pc:docMk/>
          <pc:sldMk cId="2512742533" sldId="555"/>
        </pc:sldMkLst>
        <pc:graphicFrameChg chg="mod modGraphic">
          <ac:chgData name="Francesco Pergola" userId="8b040178-791a-4056-a996-7877a3af66cb" providerId="ADAL" clId="{7553E732-13D3-4736-90A1-0B9CE1C0E667}" dt="2025-12-16T07:41:19.603" v="460" actId="20577"/>
          <ac:graphicFrameMkLst>
            <pc:docMk/>
            <pc:sldMk cId="2512742533" sldId="555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7553E732-13D3-4736-90A1-0B9CE1C0E667}" dt="2025-12-16T07:33:06.632" v="438"/>
        <pc:sldMkLst>
          <pc:docMk/>
          <pc:sldMk cId="3206142600" sldId="556"/>
        </pc:sldMkLst>
        <pc:graphicFrameChg chg="mod modGraphic">
          <ac:chgData name="Francesco Pergola" userId="8b040178-791a-4056-a996-7877a3af66cb" providerId="ADAL" clId="{7553E732-13D3-4736-90A1-0B9CE1C0E667}" dt="2025-12-16T07:33:06.632" v="438"/>
          <ac:graphicFrameMkLst>
            <pc:docMk/>
            <pc:sldMk cId="3206142600" sldId="556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7553E732-13D3-4736-90A1-0B9CE1C0E667}" dt="2025-12-16T07:11:07.320" v="434" actId="20577"/>
        <pc:sldMkLst>
          <pc:docMk/>
          <pc:sldMk cId="3430151199" sldId="557"/>
        </pc:sldMkLst>
        <pc:graphicFrameChg chg="mod modGraphic">
          <ac:chgData name="Francesco Pergola" userId="8b040178-791a-4056-a996-7877a3af66cb" providerId="ADAL" clId="{7553E732-13D3-4736-90A1-0B9CE1C0E667}" dt="2025-12-16T07:11:07.320" v="434" actId="20577"/>
          <ac:graphicFrameMkLst>
            <pc:docMk/>
            <pc:sldMk cId="3430151199" sldId="557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7553E732-13D3-4736-90A1-0B9CE1C0E667}" dt="2025-12-11T07:17:56.386" v="120" actId="20577"/>
        <pc:sldMkLst>
          <pc:docMk/>
          <pc:sldMk cId="3958514858" sldId="558"/>
        </pc:sldMkLst>
        <pc:graphicFrameChg chg="mod modGraphic">
          <ac:chgData name="Francesco Pergola" userId="8b040178-791a-4056-a996-7877a3af66cb" providerId="ADAL" clId="{7553E732-13D3-4736-90A1-0B9CE1C0E667}" dt="2025-12-11T07:17:56.386" v="120" actId="20577"/>
          <ac:graphicFrameMkLst>
            <pc:docMk/>
            <pc:sldMk cId="3958514858" sldId="558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7553E732-13D3-4736-90A1-0B9CE1C0E667}" dt="2025-12-12T11:02:03.576" v="350"/>
        <pc:sldMkLst>
          <pc:docMk/>
          <pc:sldMk cId="1675103551" sldId="559"/>
        </pc:sldMkLst>
        <pc:graphicFrameChg chg="mod modGraphic">
          <ac:chgData name="Francesco Pergola" userId="8b040178-791a-4056-a996-7877a3af66cb" providerId="ADAL" clId="{7553E732-13D3-4736-90A1-0B9CE1C0E667}" dt="2025-12-12T11:02:03.576" v="350"/>
          <ac:graphicFrameMkLst>
            <pc:docMk/>
            <pc:sldMk cId="1675103551" sldId="559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7553E732-13D3-4736-90A1-0B9CE1C0E667}" dt="2025-12-11T09:42:44.474" v="342" actId="20577"/>
        <pc:sldMkLst>
          <pc:docMk/>
          <pc:sldMk cId="1412189195" sldId="561"/>
        </pc:sldMkLst>
        <pc:graphicFrameChg chg="mod modGraphic">
          <ac:chgData name="Francesco Pergola" userId="8b040178-791a-4056-a996-7877a3af66cb" providerId="ADAL" clId="{7553E732-13D3-4736-90A1-0B9CE1C0E667}" dt="2025-12-11T09:42:44.474" v="342" actId="20577"/>
          <ac:graphicFrameMkLst>
            <pc:docMk/>
            <pc:sldMk cId="1412189195" sldId="561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7553E732-13D3-4736-90A1-0B9CE1C0E667}" dt="2025-12-16T07:32:46.020" v="436"/>
        <pc:sldMkLst>
          <pc:docMk/>
          <pc:sldMk cId="2983340057" sldId="562"/>
        </pc:sldMkLst>
        <pc:graphicFrameChg chg="mod modGraphic">
          <ac:chgData name="Francesco Pergola" userId="8b040178-791a-4056-a996-7877a3af66cb" providerId="ADAL" clId="{7553E732-13D3-4736-90A1-0B9CE1C0E667}" dt="2025-12-16T07:32:46.020" v="436"/>
          <ac:graphicFrameMkLst>
            <pc:docMk/>
            <pc:sldMk cId="2983340057" sldId="562"/>
            <ac:graphicFrameMk id="22" creationId="{5450EBB2-A2F4-4361-A79A-F0012BAFCCC9}"/>
          </ac:graphicFrameMkLst>
        </pc:graphicFrameChg>
      </pc:sldChg>
    </pc:docChg>
  </pc:docChgLst>
  <pc:docChgLst>
    <pc:chgData name="Francesco Pergola" userId="8b040178-791a-4056-a996-7877a3af66cb" providerId="ADAL" clId="{09611133-8195-48A8-B340-67468293B96C}"/>
    <pc:docChg chg="delSld modSld">
      <pc:chgData name="Francesco Pergola" userId="8b040178-791a-4056-a996-7877a3af66cb" providerId="ADAL" clId="{09611133-8195-48A8-B340-67468293B96C}" dt="2025-10-23T12:06:47.642" v="277"/>
      <pc:docMkLst>
        <pc:docMk/>
      </pc:docMkLst>
      <pc:sldChg chg="del">
        <pc:chgData name="Francesco Pergola" userId="8b040178-791a-4056-a996-7877a3af66cb" providerId="ADAL" clId="{09611133-8195-48A8-B340-67468293B96C}" dt="2025-10-23T11:28:02.837" v="21" actId="2696"/>
        <pc:sldMkLst>
          <pc:docMk/>
          <pc:sldMk cId="526409825" sldId="547"/>
        </pc:sldMkLst>
      </pc:sldChg>
      <pc:sldChg chg="del">
        <pc:chgData name="Francesco Pergola" userId="8b040178-791a-4056-a996-7877a3af66cb" providerId="ADAL" clId="{09611133-8195-48A8-B340-67468293B96C}" dt="2025-10-23T11:28:04.536" v="22" actId="2696"/>
        <pc:sldMkLst>
          <pc:docMk/>
          <pc:sldMk cId="3083601092" sldId="549"/>
        </pc:sldMkLst>
      </pc:sldChg>
      <pc:sldChg chg="del">
        <pc:chgData name="Francesco Pergola" userId="8b040178-791a-4056-a996-7877a3af66cb" providerId="ADAL" clId="{09611133-8195-48A8-B340-67468293B96C}" dt="2025-10-23T11:28:06.275" v="23" actId="2696"/>
        <pc:sldMkLst>
          <pc:docMk/>
          <pc:sldMk cId="4251411534" sldId="550"/>
        </pc:sldMkLst>
      </pc:sldChg>
      <pc:sldChg chg="del">
        <pc:chgData name="Francesco Pergola" userId="8b040178-791a-4056-a996-7877a3af66cb" providerId="ADAL" clId="{09611133-8195-48A8-B340-67468293B96C}" dt="2025-10-23T11:28:08.005" v="24" actId="2696"/>
        <pc:sldMkLst>
          <pc:docMk/>
          <pc:sldMk cId="1848811575" sldId="551"/>
        </pc:sldMkLst>
      </pc:sldChg>
      <pc:sldChg chg="del">
        <pc:chgData name="Francesco Pergola" userId="8b040178-791a-4056-a996-7877a3af66cb" providerId="ADAL" clId="{09611133-8195-48A8-B340-67468293B96C}" dt="2025-10-23T11:27:59.089" v="19" actId="2696"/>
        <pc:sldMkLst>
          <pc:docMk/>
          <pc:sldMk cId="1926102999" sldId="552"/>
        </pc:sldMkLst>
      </pc:sldChg>
      <pc:sldChg chg="del">
        <pc:chgData name="Francesco Pergola" userId="8b040178-791a-4056-a996-7877a3af66cb" providerId="ADAL" clId="{09611133-8195-48A8-B340-67468293B96C}" dt="2025-10-23T11:28:00.909" v="20" actId="2696"/>
        <pc:sldMkLst>
          <pc:docMk/>
          <pc:sldMk cId="3833671347" sldId="553"/>
        </pc:sldMkLst>
      </pc:sldChg>
      <pc:sldChg chg="modSp mod">
        <pc:chgData name="Francesco Pergola" userId="8b040178-791a-4056-a996-7877a3af66cb" providerId="ADAL" clId="{09611133-8195-48A8-B340-67468293B96C}" dt="2025-10-23T12:03:43.723" v="229"/>
        <pc:sldMkLst>
          <pc:docMk/>
          <pc:sldMk cId="2245328198" sldId="554"/>
        </pc:sldMkLst>
        <pc:graphicFrameChg chg="mod modGraphic">
          <ac:chgData name="Francesco Pergola" userId="8b040178-791a-4056-a996-7877a3af66cb" providerId="ADAL" clId="{09611133-8195-48A8-B340-67468293B96C}" dt="2025-10-23T12:03:43.723" v="229"/>
          <ac:graphicFrameMkLst>
            <pc:docMk/>
            <pc:sldMk cId="2245328198" sldId="554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09611133-8195-48A8-B340-67468293B96C}" dt="2025-10-23T12:04:07.594" v="233" actId="20577"/>
        <pc:sldMkLst>
          <pc:docMk/>
          <pc:sldMk cId="429836332" sldId="555"/>
        </pc:sldMkLst>
        <pc:graphicFrameChg chg="mod modGraphic">
          <ac:chgData name="Francesco Pergola" userId="8b040178-791a-4056-a996-7877a3af66cb" providerId="ADAL" clId="{09611133-8195-48A8-B340-67468293B96C}" dt="2025-10-23T12:04:07.594" v="233" actId="20577"/>
          <ac:graphicFrameMkLst>
            <pc:docMk/>
            <pc:sldMk cId="429836332" sldId="555"/>
            <ac:graphicFrameMk id="22" creationId="{5450EBB2-A2F4-4361-A79A-F0012BAFCCC9}"/>
          </ac:graphicFrameMkLst>
        </pc:graphicFrameChg>
      </pc:sldChg>
      <pc:sldChg chg="modSp del mod">
        <pc:chgData name="Francesco Pergola" userId="8b040178-791a-4056-a996-7877a3af66cb" providerId="ADAL" clId="{09611133-8195-48A8-B340-67468293B96C}" dt="2025-10-23T11:36:20.826" v="147" actId="2696"/>
        <pc:sldMkLst>
          <pc:docMk/>
          <pc:sldMk cId="2672400655" sldId="556"/>
        </pc:sldMkLst>
        <pc:graphicFrameChg chg="modGraphic">
          <ac:chgData name="Francesco Pergola" userId="8b040178-791a-4056-a996-7877a3af66cb" providerId="ADAL" clId="{09611133-8195-48A8-B340-67468293B96C}" dt="2025-10-23T11:28:28.551" v="28" actId="20577"/>
          <ac:graphicFrameMkLst>
            <pc:docMk/>
            <pc:sldMk cId="2672400655" sldId="556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09611133-8195-48A8-B340-67468293B96C}" dt="2025-10-23T12:05:14.482" v="252"/>
        <pc:sldMkLst>
          <pc:docMk/>
          <pc:sldMk cId="173796262" sldId="557"/>
        </pc:sldMkLst>
        <pc:graphicFrameChg chg="mod modGraphic">
          <ac:chgData name="Francesco Pergola" userId="8b040178-791a-4056-a996-7877a3af66cb" providerId="ADAL" clId="{09611133-8195-48A8-B340-67468293B96C}" dt="2025-10-23T12:05:14.482" v="252"/>
          <ac:graphicFrameMkLst>
            <pc:docMk/>
            <pc:sldMk cId="173796262" sldId="557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09611133-8195-48A8-B340-67468293B96C}" dt="2025-10-23T12:06:47.642" v="277"/>
        <pc:sldMkLst>
          <pc:docMk/>
          <pc:sldMk cId="4194759010" sldId="558"/>
        </pc:sldMkLst>
        <pc:graphicFrameChg chg="mod modGraphic">
          <ac:chgData name="Francesco Pergola" userId="8b040178-791a-4056-a996-7877a3af66cb" providerId="ADAL" clId="{09611133-8195-48A8-B340-67468293B96C}" dt="2025-10-23T12:06:47.642" v="277"/>
          <ac:graphicFrameMkLst>
            <pc:docMk/>
            <pc:sldMk cId="4194759010" sldId="558"/>
            <ac:graphicFrameMk id="22" creationId="{5450EBB2-A2F4-4361-A79A-F0012BAFCCC9}"/>
          </ac:graphicFrameMkLst>
        </pc:graphicFrameChg>
      </pc:sldChg>
    </pc:docChg>
  </pc:docChgLst>
  <pc:docChgLst>
    <pc:chgData name="Francesco Pergola" userId="8b040178-791a-4056-a996-7877a3af66cb" providerId="ADAL" clId="{39B78653-64AF-482B-A118-9C3AA2635A76}"/>
    <pc:docChg chg="addSld delSld modSld sldOrd modNotesMaster">
      <pc:chgData name="Francesco Pergola" userId="8b040178-791a-4056-a996-7877a3af66cb" providerId="ADAL" clId="{39B78653-64AF-482B-A118-9C3AA2635A76}" dt="2026-06-26T09:50:58.844" v="421" actId="20577"/>
      <pc:docMkLst>
        <pc:docMk/>
      </pc:docMkLst>
      <pc:sldChg chg="modSp mod ord">
        <pc:chgData name="Francesco Pergola" userId="8b040178-791a-4056-a996-7877a3af66cb" providerId="ADAL" clId="{39B78653-64AF-482B-A118-9C3AA2635A76}" dt="2026-06-25T09:30:02.684" v="357" actId="20577"/>
        <pc:sldMkLst>
          <pc:docMk/>
          <pc:sldMk cId="3136614278" sldId="577"/>
        </pc:sldMkLst>
        <pc:graphicFrameChg chg="mod modGraphic">
          <ac:chgData name="Francesco Pergola" userId="8b040178-791a-4056-a996-7877a3af66cb" providerId="ADAL" clId="{39B78653-64AF-482B-A118-9C3AA2635A76}" dt="2026-06-25T09:30:02.684" v="357" actId="20577"/>
          <ac:graphicFrameMkLst>
            <pc:docMk/>
            <pc:sldMk cId="3136614278" sldId="577"/>
            <ac:graphicFrameMk id="22" creationId="{5450EBB2-A2F4-4361-A79A-F0012BAFCCC9}"/>
          </ac:graphicFrameMkLst>
        </pc:graphicFrameChg>
      </pc:sldChg>
      <pc:sldChg chg="del">
        <pc:chgData name="Francesco Pergola" userId="8b040178-791a-4056-a996-7877a3af66cb" providerId="ADAL" clId="{39B78653-64AF-482B-A118-9C3AA2635A76}" dt="2026-06-03T09:02:26.017" v="45" actId="2696"/>
        <pc:sldMkLst>
          <pc:docMk/>
          <pc:sldMk cId="1824877553" sldId="578"/>
        </pc:sldMkLst>
      </pc:sldChg>
      <pc:sldChg chg="modSp del mod">
        <pc:chgData name="Francesco Pergola" userId="8b040178-791a-4056-a996-7877a3af66cb" providerId="ADAL" clId="{39B78653-64AF-482B-A118-9C3AA2635A76}" dt="2026-06-03T11:02:08.750" v="121" actId="2696"/>
        <pc:sldMkLst>
          <pc:docMk/>
          <pc:sldMk cId="4287977712" sldId="578"/>
        </pc:sldMkLst>
        <pc:graphicFrameChg chg="mod modGraphic">
          <ac:chgData name="Francesco Pergola" userId="8b040178-791a-4056-a996-7877a3af66cb" providerId="ADAL" clId="{39B78653-64AF-482B-A118-9C3AA2635A76}" dt="2026-06-03T11:01:04.042" v="118" actId="21"/>
          <ac:graphicFrameMkLst>
            <pc:docMk/>
            <pc:sldMk cId="4287977712" sldId="578"/>
            <ac:graphicFrameMk id="22" creationId="{5450EBB2-A2F4-4361-A79A-F0012BAFCCC9}"/>
          </ac:graphicFrameMkLst>
        </pc:graphicFrameChg>
      </pc:sldChg>
      <pc:sldChg chg="del">
        <pc:chgData name="Francesco Pergola" userId="8b040178-791a-4056-a996-7877a3af66cb" providerId="ADAL" clId="{39B78653-64AF-482B-A118-9C3AA2635A76}" dt="2026-06-03T09:02:28.124" v="46" actId="2696"/>
        <pc:sldMkLst>
          <pc:docMk/>
          <pc:sldMk cId="2261267104" sldId="579"/>
        </pc:sldMkLst>
      </pc:sldChg>
      <pc:sldChg chg="modSp add mod">
        <pc:chgData name="Francesco Pergola" userId="8b040178-791a-4056-a996-7877a3af66cb" providerId="ADAL" clId="{39B78653-64AF-482B-A118-9C3AA2635A76}" dt="2026-06-26T09:50:58.844" v="421" actId="20577"/>
        <pc:sldMkLst>
          <pc:docMk/>
          <pc:sldMk cId="1922535578" sldId="583"/>
        </pc:sldMkLst>
        <pc:graphicFrameChg chg="mod modGraphic">
          <ac:chgData name="Francesco Pergola" userId="8b040178-791a-4056-a996-7877a3af66cb" providerId="ADAL" clId="{39B78653-64AF-482B-A118-9C3AA2635A76}" dt="2026-06-26T09:50:58.844" v="421" actId="20577"/>
          <ac:graphicFrameMkLst>
            <pc:docMk/>
            <pc:sldMk cId="1922535578" sldId="583"/>
            <ac:graphicFrameMk id="22" creationId="{5450EBB2-A2F4-4361-A79A-F0012BAFCCC9}"/>
          </ac:graphicFrameMkLst>
        </pc:graphicFrameChg>
      </pc:sldChg>
    </pc:docChg>
  </pc:docChgLst>
  <pc:docChgLst>
    <pc:chgData name="Francesco Pergola" userId="8b040178-791a-4056-a996-7877a3af66cb" providerId="ADAL" clId="{1BEDA87F-93EE-4CEC-A390-543361D9E3F7}"/>
    <pc:docChg chg="custSel modSld">
      <pc:chgData name="Francesco Pergola" userId="8b040178-791a-4056-a996-7877a3af66cb" providerId="ADAL" clId="{1BEDA87F-93EE-4CEC-A390-543361D9E3F7}" dt="2025-10-09T11:35:21.414" v="233" actId="20577"/>
      <pc:docMkLst>
        <pc:docMk/>
      </pc:docMkLst>
      <pc:sldChg chg="modSp mod">
        <pc:chgData name="Francesco Pergola" userId="8b040178-791a-4056-a996-7877a3af66cb" providerId="ADAL" clId="{1BEDA87F-93EE-4CEC-A390-543361D9E3F7}" dt="2025-10-09T11:35:21.414" v="233" actId="20577"/>
        <pc:sldMkLst>
          <pc:docMk/>
          <pc:sldMk cId="526409825" sldId="547"/>
        </pc:sldMkLst>
        <pc:graphicFrameChg chg="mod modGraphic">
          <ac:chgData name="Francesco Pergola" userId="8b040178-791a-4056-a996-7877a3af66cb" providerId="ADAL" clId="{1BEDA87F-93EE-4CEC-A390-543361D9E3F7}" dt="2025-10-09T11:35:21.414" v="233" actId="20577"/>
          <ac:graphicFrameMkLst>
            <pc:docMk/>
            <pc:sldMk cId="526409825" sldId="547"/>
            <ac:graphicFrameMk id="22" creationId="{5450EBB2-A2F4-4361-A79A-F0012BAFCCC9}"/>
          </ac:graphicFrameMkLst>
        </pc:graphicFrameChg>
      </pc:sldChg>
    </pc:docChg>
  </pc:docChgLst>
  <pc:docChgLst>
    <pc:chgData name="Francesco Pergola" userId="8b040178-791a-4056-a996-7877a3af66cb" providerId="ADAL" clId="{3F9880E2-DB81-4C66-B0D0-95E32905C2DC}"/>
    <pc:docChg chg="modSld">
      <pc:chgData name="Francesco Pergola" userId="8b040178-791a-4056-a996-7877a3af66cb" providerId="ADAL" clId="{3F9880E2-DB81-4C66-B0D0-95E32905C2DC}" dt="2026-04-02T07:59:38.197" v="296"/>
      <pc:docMkLst>
        <pc:docMk/>
      </pc:docMkLst>
      <pc:sldChg chg="modSp mod">
        <pc:chgData name="Francesco Pergola" userId="8b040178-791a-4056-a996-7877a3af66cb" providerId="ADAL" clId="{3F9880E2-DB81-4C66-B0D0-95E32905C2DC}" dt="2026-04-02T07:57:43.724" v="286" actId="20577"/>
        <pc:sldMkLst>
          <pc:docMk/>
          <pc:sldMk cId="3136614278" sldId="577"/>
        </pc:sldMkLst>
        <pc:graphicFrameChg chg="mod modGraphic">
          <ac:chgData name="Francesco Pergola" userId="8b040178-791a-4056-a996-7877a3af66cb" providerId="ADAL" clId="{3F9880E2-DB81-4C66-B0D0-95E32905C2DC}" dt="2026-04-02T07:57:43.724" v="286" actId="20577"/>
          <ac:graphicFrameMkLst>
            <pc:docMk/>
            <pc:sldMk cId="3136614278" sldId="577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3F9880E2-DB81-4C66-B0D0-95E32905C2DC}" dt="2026-04-02T07:59:38.197" v="296"/>
        <pc:sldMkLst>
          <pc:docMk/>
          <pc:sldMk cId="2562761305" sldId="578"/>
        </pc:sldMkLst>
        <pc:graphicFrameChg chg="mod modGraphic">
          <ac:chgData name="Francesco Pergola" userId="8b040178-791a-4056-a996-7877a3af66cb" providerId="ADAL" clId="{3F9880E2-DB81-4C66-B0D0-95E32905C2DC}" dt="2026-04-02T07:59:38.197" v="296"/>
          <ac:graphicFrameMkLst>
            <pc:docMk/>
            <pc:sldMk cId="2562761305" sldId="578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3F9880E2-DB81-4C66-B0D0-95E32905C2DC}" dt="2026-04-02T07:59:18.698" v="292"/>
        <pc:sldMkLst>
          <pc:docMk/>
          <pc:sldMk cId="699124261" sldId="579"/>
        </pc:sldMkLst>
        <pc:graphicFrameChg chg="mod modGraphic">
          <ac:chgData name="Francesco Pergola" userId="8b040178-791a-4056-a996-7877a3af66cb" providerId="ADAL" clId="{3F9880E2-DB81-4C66-B0D0-95E32905C2DC}" dt="2026-04-02T07:59:18.698" v="292"/>
          <ac:graphicFrameMkLst>
            <pc:docMk/>
            <pc:sldMk cId="699124261" sldId="579"/>
            <ac:graphicFrameMk id="22" creationId="{5450EBB2-A2F4-4361-A79A-F0012BAFCCC9}"/>
          </ac:graphicFrameMkLst>
        </pc:graphicFrameChg>
      </pc:sldChg>
    </pc:docChg>
  </pc:docChgLst>
  <pc:docChgLst>
    <pc:chgData name="Francesco Pergola" userId="8b040178-791a-4056-a996-7877a3af66cb" providerId="ADAL" clId="{E768E029-DCAE-4083-8A5E-D2FCFA6DC21D}"/>
    <pc:docChg chg="undo custSel addSld delSld modSld addSection delSection">
      <pc:chgData name="Francesco Pergola" userId="8b040178-791a-4056-a996-7877a3af66cb" providerId="ADAL" clId="{E768E029-DCAE-4083-8A5E-D2FCFA6DC21D}" dt="2025-07-24T11:52:29.798" v="234"/>
      <pc:docMkLst>
        <pc:docMk/>
      </pc:docMkLst>
      <pc:sldChg chg="modSp mod">
        <pc:chgData name="Francesco Pergola" userId="8b040178-791a-4056-a996-7877a3af66cb" providerId="ADAL" clId="{E768E029-DCAE-4083-8A5E-D2FCFA6DC21D}" dt="2025-07-24T11:52:29.798" v="234"/>
        <pc:sldMkLst>
          <pc:docMk/>
          <pc:sldMk cId="0" sldId="538"/>
        </pc:sldMkLst>
        <pc:graphicFrameChg chg="modGraphic">
          <ac:chgData name="Francesco Pergola" userId="8b040178-791a-4056-a996-7877a3af66cb" providerId="ADAL" clId="{E768E029-DCAE-4083-8A5E-D2FCFA6DC21D}" dt="2025-07-22T11:10:42.433" v="54" actId="2165"/>
          <ac:graphicFrameMkLst>
            <pc:docMk/>
            <pc:sldMk cId="0" sldId="538"/>
            <ac:graphicFrameMk id="4" creationId="{5FEDBB92-4F37-46C6-81DE-98089B405CC5}"/>
          </ac:graphicFrameMkLst>
        </pc:graphicFrameChg>
        <pc:graphicFrameChg chg="mod modGraphic">
          <ac:chgData name="Francesco Pergola" userId="8b040178-791a-4056-a996-7877a3af66cb" providerId="ADAL" clId="{E768E029-DCAE-4083-8A5E-D2FCFA6DC21D}" dt="2025-07-24T11:52:29.798" v="234"/>
          <ac:graphicFrameMkLst>
            <pc:docMk/>
            <pc:sldMk cId="0" sldId="538"/>
            <ac:graphicFrameMk id="21" creationId="{DFE33BC6-FE0F-4DA5-9F60-2D54B461B760}"/>
          </ac:graphicFrameMkLst>
        </pc:graphicFrameChg>
        <pc:graphicFrameChg chg="modGraphic">
          <ac:chgData name="Francesco Pergola" userId="8b040178-791a-4056-a996-7877a3af66cb" providerId="ADAL" clId="{E768E029-DCAE-4083-8A5E-D2FCFA6DC21D}" dt="2025-07-24T11:51:29.049" v="199" actId="14734"/>
          <ac:graphicFrameMkLst>
            <pc:docMk/>
            <pc:sldMk cId="0" sldId="538"/>
            <ac:graphicFrameMk id="22" creationId="{1F824F5D-9910-4ABD-88D0-839289DE891D}"/>
          </ac:graphicFrameMkLst>
        </pc:graphicFrameChg>
      </pc:sldChg>
      <pc:sldChg chg="modSp mod">
        <pc:chgData name="Francesco Pergola" userId="8b040178-791a-4056-a996-7877a3af66cb" providerId="ADAL" clId="{E768E029-DCAE-4083-8A5E-D2FCFA6DC21D}" dt="2025-07-21T10:09:01.852" v="5"/>
        <pc:sldMkLst>
          <pc:docMk/>
          <pc:sldMk cId="0" sldId="544"/>
        </pc:sldMkLst>
        <pc:graphicFrameChg chg="mod modGraphic">
          <ac:chgData name="Francesco Pergola" userId="8b040178-791a-4056-a996-7877a3af66cb" providerId="ADAL" clId="{E768E029-DCAE-4083-8A5E-D2FCFA6DC21D}" dt="2025-07-21T10:09:01.852" v="5"/>
          <ac:graphicFrameMkLst>
            <pc:docMk/>
            <pc:sldMk cId="0" sldId="544"/>
            <ac:graphicFrameMk id="20" creationId="{BC14C715-DCCC-4794-90D4-D0113099FD5A}"/>
          </ac:graphicFrameMkLst>
        </pc:graphicFrameChg>
      </pc:sldChg>
      <pc:sldChg chg="modSp mod">
        <pc:chgData name="Francesco Pergola" userId="8b040178-791a-4056-a996-7877a3af66cb" providerId="ADAL" clId="{E768E029-DCAE-4083-8A5E-D2FCFA6DC21D}" dt="2025-07-24T07:23:51.457" v="156"/>
        <pc:sldMkLst>
          <pc:docMk/>
          <pc:sldMk cId="526409825" sldId="547"/>
        </pc:sldMkLst>
        <pc:graphicFrameChg chg="mod modGraphic">
          <ac:chgData name="Francesco Pergola" userId="8b040178-791a-4056-a996-7877a3af66cb" providerId="ADAL" clId="{E768E029-DCAE-4083-8A5E-D2FCFA6DC21D}" dt="2025-07-22T11:10:29.650" v="53"/>
          <ac:graphicFrameMkLst>
            <pc:docMk/>
            <pc:sldMk cId="526409825" sldId="547"/>
            <ac:graphicFrameMk id="20" creationId="{2525980B-BA3C-4FC4-B131-0144C08671F6}"/>
          </ac:graphicFrameMkLst>
        </pc:graphicFrameChg>
        <pc:graphicFrameChg chg="mod modGraphic">
          <ac:chgData name="Francesco Pergola" userId="8b040178-791a-4056-a996-7877a3af66cb" providerId="ADAL" clId="{E768E029-DCAE-4083-8A5E-D2FCFA6DC21D}" dt="2025-07-24T07:23:51.457" v="156"/>
          <ac:graphicFrameMkLst>
            <pc:docMk/>
            <pc:sldMk cId="526409825" sldId="547"/>
            <ac:graphicFrameMk id="22" creationId="{5450EBB2-A2F4-4361-A79A-F0012BAFCCC9}"/>
          </ac:graphicFrameMkLst>
        </pc:graphicFrameChg>
      </pc:sldChg>
      <pc:sldChg chg="new del">
        <pc:chgData name="Francesco Pergola" userId="8b040178-791a-4056-a996-7877a3af66cb" providerId="ADAL" clId="{E768E029-DCAE-4083-8A5E-D2FCFA6DC21D}" dt="2025-07-22T11:09:45.391" v="35" actId="680"/>
        <pc:sldMkLst>
          <pc:docMk/>
          <pc:sldMk cId="202439773" sldId="548"/>
        </pc:sldMkLst>
      </pc:sldChg>
    </pc:docChg>
  </pc:docChgLst>
  <pc:docChgLst>
    <pc:chgData name="Angelo" userId="42353f34-30ea-4113-b0aa-af90509c4a07" providerId="ADAL" clId="{F003D461-8A3D-4428-849F-C006AD198A5E}"/>
    <pc:docChg chg="undo custSel addSld delSld modSld sldOrd">
      <pc:chgData name="Angelo" userId="42353f34-30ea-4113-b0aa-af90509c4a07" providerId="ADAL" clId="{F003D461-8A3D-4428-849F-C006AD198A5E}" dt="2025-07-23T06:03:35.704" v="350" actId="14734"/>
      <pc:docMkLst>
        <pc:docMk/>
      </pc:docMkLst>
      <pc:sldChg chg="modSp del mod">
        <pc:chgData name="Angelo" userId="42353f34-30ea-4113-b0aa-af90509c4a07" providerId="ADAL" clId="{F003D461-8A3D-4428-849F-C006AD198A5E}" dt="2025-07-17T16:46:28.776" v="194" actId="47"/>
        <pc:sldMkLst>
          <pc:docMk/>
          <pc:sldMk cId="0" sldId="536"/>
        </pc:sldMkLst>
        <pc:graphicFrameChg chg="mod modGraphic">
          <ac:chgData name="Angelo" userId="42353f34-30ea-4113-b0aa-af90509c4a07" providerId="ADAL" clId="{F003D461-8A3D-4428-849F-C006AD198A5E}" dt="2025-07-17T16:25:26.225" v="176" actId="14734"/>
          <ac:graphicFrameMkLst>
            <pc:docMk/>
            <pc:sldMk cId="0" sldId="536"/>
            <ac:graphicFrameMk id="21" creationId="{ADAFE291-9356-4EF6-89B5-606A7158B4EE}"/>
          </ac:graphicFrameMkLst>
        </pc:graphicFrameChg>
        <pc:picChg chg="mod">
          <ac:chgData name="Angelo" userId="42353f34-30ea-4113-b0aa-af90509c4a07" providerId="ADAL" clId="{F003D461-8A3D-4428-849F-C006AD198A5E}" dt="2025-07-17T15:56:12.166" v="86" actId="14100"/>
          <ac:picMkLst>
            <pc:docMk/>
            <pc:sldMk cId="0" sldId="536"/>
            <ac:picMk id="3214" creationId="{B4126417-3596-4BFC-8B6B-8CD2694F24FB}"/>
          </ac:picMkLst>
        </pc:picChg>
      </pc:sldChg>
      <pc:sldChg chg="addSp delSp modSp del mod">
        <pc:chgData name="Angelo" userId="42353f34-30ea-4113-b0aa-af90509c4a07" providerId="ADAL" clId="{F003D461-8A3D-4428-849F-C006AD198A5E}" dt="2025-07-17T16:46:29.812" v="195" actId="47"/>
        <pc:sldMkLst>
          <pc:docMk/>
          <pc:sldMk cId="0" sldId="537"/>
        </pc:sldMkLst>
        <pc:graphicFrameChg chg="mod modGraphic">
          <ac:chgData name="Angelo" userId="42353f34-30ea-4113-b0aa-af90509c4a07" providerId="ADAL" clId="{F003D461-8A3D-4428-849F-C006AD198A5E}" dt="2025-07-17T16:21:13.693" v="147"/>
          <ac:graphicFrameMkLst>
            <pc:docMk/>
            <pc:sldMk cId="0" sldId="537"/>
            <ac:graphicFrameMk id="21" creationId="{088534EA-4D99-46ED-B0D1-B22E3C1E0A0C}"/>
          </ac:graphicFrameMkLst>
        </pc:graphicFrameChg>
        <pc:picChg chg="add mod">
          <ac:chgData name="Angelo" userId="42353f34-30ea-4113-b0aa-af90509c4a07" providerId="ADAL" clId="{F003D461-8A3D-4428-849F-C006AD198A5E}" dt="2025-07-17T16:24:48.583" v="170"/>
          <ac:picMkLst>
            <pc:docMk/>
            <pc:sldMk cId="0" sldId="537"/>
            <ac:picMk id="20" creationId="{18587110-524A-44E7-82E9-13CCF876CEC7}"/>
          </ac:picMkLst>
        </pc:picChg>
        <pc:picChg chg="del">
          <ac:chgData name="Angelo" userId="42353f34-30ea-4113-b0aa-af90509c4a07" providerId="ADAL" clId="{F003D461-8A3D-4428-849F-C006AD198A5E}" dt="2025-07-17T15:56:30.567" v="88" actId="478"/>
          <ac:picMkLst>
            <pc:docMk/>
            <pc:sldMk cId="0" sldId="537"/>
            <ac:picMk id="5169" creationId="{126ED0B9-B043-4989-A73B-785F15618311}"/>
          </ac:picMkLst>
        </pc:picChg>
      </pc:sldChg>
      <pc:sldChg chg="addSp delSp modSp mod">
        <pc:chgData name="Angelo" userId="42353f34-30ea-4113-b0aa-af90509c4a07" providerId="ADAL" clId="{F003D461-8A3D-4428-849F-C006AD198A5E}" dt="2025-07-23T06:03:15.460" v="348" actId="14734"/>
        <pc:sldMkLst>
          <pc:docMk/>
          <pc:sldMk cId="0" sldId="538"/>
        </pc:sldMkLst>
        <pc:graphicFrameChg chg="mod modGraphic">
          <ac:chgData name="Angelo" userId="42353f34-30ea-4113-b0aa-af90509c4a07" providerId="ADAL" clId="{F003D461-8A3D-4428-849F-C006AD198A5E}" dt="2025-07-23T06:03:07.319" v="346" actId="14734"/>
          <ac:graphicFrameMkLst>
            <pc:docMk/>
            <pc:sldMk cId="0" sldId="538"/>
            <ac:graphicFrameMk id="4" creationId="{5FEDBB92-4F37-46C6-81DE-98089B405CC5}"/>
          </ac:graphicFrameMkLst>
        </pc:graphicFrameChg>
        <pc:graphicFrameChg chg="add mod modGraphic">
          <ac:chgData name="Angelo" userId="42353f34-30ea-4113-b0aa-af90509c4a07" providerId="ADAL" clId="{F003D461-8A3D-4428-849F-C006AD198A5E}" dt="2025-07-23T06:03:11.926" v="347" actId="14734"/>
          <ac:graphicFrameMkLst>
            <pc:docMk/>
            <pc:sldMk cId="0" sldId="538"/>
            <ac:graphicFrameMk id="21" creationId="{DFE33BC6-FE0F-4DA5-9F60-2D54B461B760}"/>
          </ac:graphicFrameMkLst>
        </pc:graphicFrameChg>
        <pc:graphicFrameChg chg="add mod modGraphic">
          <ac:chgData name="Angelo" userId="42353f34-30ea-4113-b0aa-af90509c4a07" providerId="ADAL" clId="{F003D461-8A3D-4428-849F-C006AD198A5E}" dt="2025-07-23T06:03:15.460" v="348" actId="14734"/>
          <ac:graphicFrameMkLst>
            <pc:docMk/>
            <pc:sldMk cId="0" sldId="538"/>
            <ac:graphicFrameMk id="22" creationId="{1F824F5D-9910-4ABD-88D0-839289DE891D}"/>
          </ac:graphicFrameMkLst>
        </pc:graphicFrameChg>
        <pc:picChg chg="add mod">
          <ac:chgData name="Angelo" userId="42353f34-30ea-4113-b0aa-af90509c4a07" providerId="ADAL" clId="{F003D461-8A3D-4428-849F-C006AD198A5E}" dt="2025-07-17T16:24:51.189" v="172"/>
          <ac:picMkLst>
            <pc:docMk/>
            <pc:sldMk cId="0" sldId="538"/>
            <ac:picMk id="20" creationId="{2B51CB3B-0697-4CA7-BE11-F58ECA721AD4}"/>
          </ac:picMkLst>
        </pc:picChg>
        <pc:picChg chg="add del">
          <ac:chgData name="Angelo" userId="42353f34-30ea-4113-b0aa-af90509c4a07" providerId="ADAL" clId="{F003D461-8A3D-4428-849F-C006AD198A5E}" dt="2025-07-17T15:59:10.713" v="130" actId="478"/>
          <ac:picMkLst>
            <pc:docMk/>
            <pc:sldMk cId="0" sldId="538"/>
            <ac:picMk id="9219" creationId="{0167E41F-4193-43BA-B2B3-FC56CC9C670C}"/>
          </ac:picMkLst>
        </pc:picChg>
      </pc:sldChg>
      <pc:sldChg chg="addSp delSp modSp add del mod ord">
        <pc:chgData name="Angelo" userId="42353f34-30ea-4113-b0aa-af90509c4a07" providerId="ADAL" clId="{F003D461-8A3D-4428-849F-C006AD198A5E}" dt="2025-07-23T06:03:35.704" v="350" actId="14734"/>
        <pc:sldMkLst>
          <pc:docMk/>
          <pc:sldMk cId="0" sldId="542"/>
        </pc:sldMkLst>
        <pc:graphicFrameChg chg="mod modGraphic">
          <ac:chgData name="Angelo" userId="42353f34-30ea-4113-b0aa-af90509c4a07" providerId="ADAL" clId="{F003D461-8A3D-4428-849F-C006AD198A5E}" dt="2025-07-23T06:03:35.704" v="350" actId="14734"/>
          <ac:graphicFrameMkLst>
            <pc:docMk/>
            <pc:sldMk cId="0" sldId="542"/>
            <ac:graphicFrameMk id="21" creationId="{0F512877-95D0-4747-A434-9E3756D1A9DF}"/>
          </ac:graphicFrameMkLst>
        </pc:graphicFrameChg>
        <pc:picChg chg="add mod">
          <ac:chgData name="Angelo" userId="42353f34-30ea-4113-b0aa-af90509c4a07" providerId="ADAL" clId="{F003D461-8A3D-4428-849F-C006AD198A5E}" dt="2025-07-17T16:24:49.952" v="171"/>
          <ac:picMkLst>
            <pc:docMk/>
            <pc:sldMk cId="0" sldId="542"/>
            <ac:picMk id="20" creationId="{1DB5E9EF-C6BF-463E-B53E-FDCCF9B028BB}"/>
          </ac:picMkLst>
        </pc:picChg>
        <pc:picChg chg="del">
          <ac:chgData name="Angelo" userId="42353f34-30ea-4113-b0aa-af90509c4a07" providerId="ADAL" clId="{F003D461-8A3D-4428-849F-C006AD198A5E}" dt="2025-07-17T15:58:29.390" v="120" actId="478"/>
          <ac:picMkLst>
            <pc:docMk/>
            <pc:sldMk cId="0" sldId="542"/>
            <ac:picMk id="7271" creationId="{4FDF8260-6699-4049-B8FB-44036DB66C8B}"/>
          </ac:picMkLst>
        </pc:picChg>
      </pc:sldChg>
      <pc:sldChg chg="addSp delSp modSp del mod">
        <pc:chgData name="Angelo" userId="42353f34-30ea-4113-b0aa-af90509c4a07" providerId="ADAL" clId="{F003D461-8A3D-4428-849F-C006AD198A5E}" dt="2025-07-23T05:59:30.502" v="231" actId="47"/>
        <pc:sldMkLst>
          <pc:docMk/>
          <pc:sldMk cId="0" sldId="544"/>
        </pc:sldMkLst>
        <pc:graphicFrameChg chg="mod modGraphic">
          <ac:chgData name="Angelo" userId="42353f34-30ea-4113-b0aa-af90509c4a07" providerId="ADAL" clId="{F003D461-8A3D-4428-849F-C006AD198A5E}" dt="2025-07-17T16:22:39.026" v="159"/>
          <ac:graphicFrameMkLst>
            <pc:docMk/>
            <pc:sldMk cId="0" sldId="544"/>
            <ac:graphicFrameMk id="20" creationId="{BC14C715-DCCC-4794-90D4-D0113099FD5A}"/>
          </ac:graphicFrameMkLst>
        </pc:graphicFrameChg>
        <pc:picChg chg="add mod">
          <ac:chgData name="Angelo" userId="42353f34-30ea-4113-b0aa-af90509c4a07" providerId="ADAL" clId="{F003D461-8A3D-4428-849F-C006AD198A5E}" dt="2025-07-17T16:24:52.328" v="173"/>
          <ac:picMkLst>
            <pc:docMk/>
            <pc:sldMk cId="0" sldId="544"/>
            <ac:picMk id="21" creationId="{B86FD353-19DF-4DFC-99FE-9B55ED822C11}"/>
          </ac:picMkLst>
        </pc:picChg>
        <pc:picChg chg="del">
          <ac:chgData name="Angelo" userId="42353f34-30ea-4113-b0aa-af90509c4a07" providerId="ADAL" clId="{F003D461-8A3D-4428-849F-C006AD198A5E}" dt="2025-07-17T15:59:16.337" v="131" actId="478"/>
          <ac:picMkLst>
            <pc:docMk/>
            <pc:sldMk cId="0" sldId="544"/>
            <ac:picMk id="11267" creationId="{20447106-2CE0-4F5F-91D8-EFA440CADBC1}"/>
          </ac:picMkLst>
        </pc:picChg>
      </pc:sldChg>
      <pc:sldChg chg="addSp delSp modSp del mod">
        <pc:chgData name="Angelo" userId="42353f34-30ea-4113-b0aa-af90509c4a07" providerId="ADAL" clId="{F003D461-8A3D-4428-849F-C006AD198A5E}" dt="2025-07-23T06:01:06.961" v="298" actId="47"/>
        <pc:sldMkLst>
          <pc:docMk/>
          <pc:sldMk cId="0" sldId="545"/>
        </pc:sldMkLst>
        <pc:graphicFrameChg chg="mod modGraphic">
          <ac:chgData name="Angelo" userId="42353f34-30ea-4113-b0aa-af90509c4a07" providerId="ADAL" clId="{F003D461-8A3D-4428-849F-C006AD198A5E}" dt="2025-07-23T06:00:37.012" v="238" actId="14734"/>
          <ac:graphicFrameMkLst>
            <pc:docMk/>
            <pc:sldMk cId="0" sldId="545"/>
            <ac:graphicFrameMk id="20" creationId="{2525980B-BA3C-4FC4-B131-0144C08671F6}"/>
          </ac:graphicFrameMkLst>
        </pc:graphicFrameChg>
        <pc:picChg chg="add mod">
          <ac:chgData name="Angelo" userId="42353f34-30ea-4113-b0aa-af90509c4a07" providerId="ADAL" clId="{F003D461-8A3D-4428-849F-C006AD198A5E}" dt="2025-07-17T16:24:53.477" v="174"/>
          <ac:picMkLst>
            <pc:docMk/>
            <pc:sldMk cId="0" sldId="545"/>
            <ac:picMk id="21" creationId="{0D4A08C5-9C1A-4829-9E64-1F25AE43F2B2}"/>
          </ac:picMkLst>
        </pc:picChg>
        <pc:picChg chg="del">
          <ac:chgData name="Angelo" userId="42353f34-30ea-4113-b0aa-af90509c4a07" providerId="ADAL" clId="{F003D461-8A3D-4428-849F-C006AD198A5E}" dt="2025-07-17T15:59:33.917" v="134" actId="478"/>
          <ac:picMkLst>
            <pc:docMk/>
            <pc:sldMk cId="0" sldId="545"/>
            <ac:picMk id="13315" creationId="{26EB05E4-5C77-40CB-A0DD-2A3194C0F2CF}"/>
          </ac:picMkLst>
        </pc:picChg>
      </pc:sldChg>
      <pc:sldChg chg="addSp delSp modSp del mod">
        <pc:chgData name="Angelo" userId="42353f34-30ea-4113-b0aa-af90509c4a07" providerId="ADAL" clId="{F003D461-8A3D-4428-849F-C006AD198A5E}" dt="2025-07-23T06:01:31.775" v="337" actId="47"/>
        <pc:sldMkLst>
          <pc:docMk/>
          <pc:sldMk cId="0" sldId="546"/>
        </pc:sldMkLst>
        <pc:graphicFrameChg chg="mod modGraphic">
          <ac:chgData name="Angelo" userId="42353f34-30ea-4113-b0aa-af90509c4a07" providerId="ADAL" clId="{F003D461-8A3D-4428-849F-C006AD198A5E}" dt="2025-07-17T16:23:07.809" v="167"/>
          <ac:graphicFrameMkLst>
            <pc:docMk/>
            <pc:sldMk cId="0" sldId="546"/>
            <ac:graphicFrameMk id="20" creationId="{E68F8EDE-BD08-42F2-8E5D-3A1568CB3B34}"/>
          </ac:graphicFrameMkLst>
        </pc:graphicFrameChg>
        <pc:picChg chg="add mod">
          <ac:chgData name="Angelo" userId="42353f34-30ea-4113-b0aa-af90509c4a07" providerId="ADAL" clId="{F003D461-8A3D-4428-849F-C006AD198A5E}" dt="2025-07-17T16:24:54.916" v="175"/>
          <ac:picMkLst>
            <pc:docMk/>
            <pc:sldMk cId="0" sldId="546"/>
            <ac:picMk id="21" creationId="{7ACE25DD-953A-44B9-92B0-CB548373AADB}"/>
          </ac:picMkLst>
        </pc:picChg>
        <pc:picChg chg="del">
          <ac:chgData name="Angelo" userId="42353f34-30ea-4113-b0aa-af90509c4a07" providerId="ADAL" clId="{F003D461-8A3D-4428-849F-C006AD198A5E}" dt="2025-07-17T15:59:36.376" v="135" actId="478"/>
          <ac:picMkLst>
            <pc:docMk/>
            <pc:sldMk cId="0" sldId="546"/>
            <ac:picMk id="15363" creationId="{7E8CE766-5628-4047-8613-F51273338B7A}"/>
          </ac:picMkLst>
        </pc:picChg>
      </pc:sldChg>
      <pc:sldChg chg="addSp modSp mod">
        <pc:chgData name="Angelo" userId="42353f34-30ea-4113-b0aa-af90509c4a07" providerId="ADAL" clId="{F003D461-8A3D-4428-849F-C006AD198A5E}" dt="2025-07-23T06:01:26.396" v="336" actId="207"/>
        <pc:sldMkLst>
          <pc:docMk/>
          <pc:sldMk cId="526409825" sldId="547"/>
        </pc:sldMkLst>
        <pc:graphicFrameChg chg="modGraphic">
          <ac:chgData name="Angelo" userId="42353f34-30ea-4113-b0aa-af90509c4a07" providerId="ADAL" clId="{F003D461-8A3D-4428-849F-C006AD198A5E}" dt="2025-07-23T06:01:22.374" v="335" actId="207"/>
          <ac:graphicFrameMkLst>
            <pc:docMk/>
            <pc:sldMk cId="526409825" sldId="547"/>
            <ac:graphicFrameMk id="20" creationId="{2525980B-BA3C-4FC4-B131-0144C08671F6}"/>
          </ac:graphicFrameMkLst>
        </pc:graphicFrameChg>
        <pc:graphicFrameChg chg="add mod modGraphic">
          <ac:chgData name="Angelo" userId="42353f34-30ea-4113-b0aa-af90509c4a07" providerId="ADAL" clId="{F003D461-8A3D-4428-849F-C006AD198A5E}" dt="2025-07-23T06:01:26.396" v="336" actId="207"/>
          <ac:graphicFrameMkLst>
            <pc:docMk/>
            <pc:sldMk cId="526409825" sldId="547"/>
            <ac:graphicFrameMk id="22" creationId="{5450EBB2-A2F4-4361-A79A-F0012BAFCCC9}"/>
          </ac:graphicFrameMkLst>
        </pc:graphicFrameChg>
      </pc:sldChg>
      <pc:sldChg chg="addSp delSp modSp add del mod ord">
        <pc:chgData name="Angelo" userId="42353f34-30ea-4113-b0aa-af90509c4a07" providerId="ADAL" clId="{F003D461-8A3D-4428-849F-C006AD198A5E}" dt="2025-07-17T16:46:27.846" v="193" actId="47"/>
        <pc:sldMkLst>
          <pc:docMk/>
          <pc:sldMk cId="2985263527" sldId="547"/>
        </pc:sldMkLst>
        <pc:graphicFrameChg chg="add mod modGraphic">
          <ac:chgData name="Angelo" userId="42353f34-30ea-4113-b0aa-af90509c4a07" providerId="ADAL" clId="{F003D461-8A3D-4428-849F-C006AD198A5E}" dt="2025-07-17T16:33:30.193" v="189" actId="403"/>
          <ac:graphicFrameMkLst>
            <pc:docMk/>
            <pc:sldMk cId="2985263527" sldId="547"/>
            <ac:graphicFrameMk id="20" creationId="{75B4F9C6-676A-4362-B3F4-1F38CF59CD0F}"/>
          </ac:graphicFrameMkLst>
        </pc:graphicFrameChg>
        <pc:graphicFrameChg chg="del mod modGraphic">
          <ac:chgData name="Angelo" userId="42353f34-30ea-4113-b0aa-af90509c4a07" providerId="ADAL" clId="{F003D461-8A3D-4428-849F-C006AD198A5E}" dt="2025-07-17T16:32:19.050" v="183" actId="478"/>
          <ac:graphicFrameMkLst>
            <pc:docMk/>
            <pc:sldMk cId="2985263527" sldId="547"/>
            <ac:graphicFrameMk id="21" creationId="{ADAFE291-9356-4EF6-89B5-606A7158B4EE}"/>
          </ac:graphicFrameMkLst>
        </pc:graphicFrameChg>
        <pc:graphicFrameChg chg="add mod modGraphic">
          <ac:chgData name="Angelo" userId="42353f34-30ea-4113-b0aa-af90509c4a07" providerId="ADAL" clId="{F003D461-8A3D-4428-849F-C006AD198A5E}" dt="2025-07-17T16:33:34.546" v="192" actId="1036"/>
          <ac:graphicFrameMkLst>
            <pc:docMk/>
            <pc:sldMk cId="2985263527" sldId="547"/>
            <ac:graphicFrameMk id="22" creationId="{7F50D8A7-68BC-425B-93DF-DE38591AA0FF}"/>
          </ac:graphicFrameMkLst>
        </pc:graphicFrameChg>
      </pc:sldChg>
      <pc:sldChg chg="add del">
        <pc:chgData name="Angelo" userId="42353f34-30ea-4113-b0aa-af90509c4a07" providerId="ADAL" clId="{F003D461-8A3D-4428-849F-C006AD198A5E}" dt="2025-07-17T16:33:20.588" v="187" actId="2696"/>
        <pc:sldMkLst>
          <pc:docMk/>
          <pc:sldMk cId="4057349428" sldId="548"/>
        </pc:sldMkLst>
      </pc:sldChg>
    </pc:docChg>
  </pc:docChgLst>
  <pc:docChgLst>
    <pc:chgData name="Francesco Pergola" userId="8b040178-791a-4056-a996-7877a3af66cb" providerId="ADAL" clId="{F8CB34CB-A4BB-4A46-B8BB-0D598CF19997}"/>
    <pc:docChg chg="undo custSel delSld modSld">
      <pc:chgData name="Francesco Pergola" userId="8b040178-791a-4056-a996-7877a3af66cb" providerId="ADAL" clId="{F8CB34CB-A4BB-4A46-B8BB-0D598CF19997}" dt="2025-11-24T07:36:55.227" v="3835" actId="20577"/>
      <pc:docMkLst>
        <pc:docMk/>
      </pc:docMkLst>
      <pc:sldChg chg="addSp delSp modSp mod modClrScheme chgLayout">
        <pc:chgData name="Francesco Pergola" userId="8b040178-791a-4056-a996-7877a3af66cb" providerId="ADAL" clId="{F8CB34CB-A4BB-4A46-B8BB-0D598CF19997}" dt="2025-11-21T11:23:58.155" v="3239"/>
        <pc:sldMkLst>
          <pc:docMk/>
          <pc:sldMk cId="2245328198" sldId="554"/>
        </pc:sldMkLst>
        <pc:spChg chg="add del mod ord">
          <ac:chgData name="Francesco Pergola" userId="8b040178-791a-4056-a996-7877a3af66cb" providerId="ADAL" clId="{F8CB34CB-A4BB-4A46-B8BB-0D598CF19997}" dt="2025-11-12T11:10:25.467" v="2389" actId="700"/>
          <ac:spMkLst>
            <pc:docMk/>
            <pc:sldMk cId="2245328198" sldId="554"/>
            <ac:spMk id="2" creationId="{9BD9ECD0-5725-4D20-9A4F-14018B7A18F9}"/>
          </ac:spMkLst>
        </pc:spChg>
        <pc:spChg chg="add del mod ord">
          <ac:chgData name="Francesco Pergola" userId="8b040178-791a-4056-a996-7877a3af66cb" providerId="ADAL" clId="{F8CB34CB-A4BB-4A46-B8BB-0D598CF19997}" dt="2025-11-12T11:10:25.467" v="2389" actId="700"/>
          <ac:spMkLst>
            <pc:docMk/>
            <pc:sldMk cId="2245328198" sldId="554"/>
            <ac:spMk id="3" creationId="{766E2712-FAA2-428A-9034-C0237D935CE0}"/>
          </ac:spMkLst>
        </pc:spChg>
        <pc:spChg chg="add del mod ord">
          <ac:chgData name="Francesco Pergola" userId="8b040178-791a-4056-a996-7877a3af66cb" providerId="ADAL" clId="{F8CB34CB-A4BB-4A46-B8BB-0D598CF19997}" dt="2025-11-12T11:10:37.252" v="2391" actId="700"/>
          <ac:spMkLst>
            <pc:docMk/>
            <pc:sldMk cId="2245328198" sldId="554"/>
            <ac:spMk id="4" creationId="{BD6F3C27-1013-4FE3-BE86-7EE81705D7A1}"/>
          </ac:spMkLst>
        </pc:spChg>
        <pc:spChg chg="add del mod ord">
          <ac:chgData name="Francesco Pergola" userId="8b040178-791a-4056-a996-7877a3af66cb" providerId="ADAL" clId="{F8CB34CB-A4BB-4A46-B8BB-0D598CF19997}" dt="2025-11-12T11:10:37.252" v="2391" actId="700"/>
          <ac:spMkLst>
            <pc:docMk/>
            <pc:sldMk cId="2245328198" sldId="554"/>
            <ac:spMk id="5" creationId="{09888551-94A7-4E44-9D8E-29E5B600AC92}"/>
          </ac:spMkLst>
        </pc:spChg>
        <pc:spChg chg="add del">
          <ac:chgData name="Francesco Pergola" userId="8b040178-791a-4056-a996-7877a3af66cb" providerId="ADAL" clId="{F8CB34CB-A4BB-4A46-B8BB-0D598CF19997}" dt="2025-11-03T10:23:45.193" v="328" actId="22"/>
          <ac:spMkLst>
            <pc:docMk/>
            <pc:sldMk cId="2245328198" sldId="554"/>
            <ac:spMk id="23" creationId="{F31A6350-5A0D-4C78-8494-22B15FFBBD75}"/>
          </ac:spMkLst>
        </pc:spChg>
        <pc:graphicFrameChg chg="mod modGraphic">
          <ac:chgData name="Francesco Pergola" userId="8b040178-791a-4056-a996-7877a3af66cb" providerId="ADAL" clId="{F8CB34CB-A4BB-4A46-B8BB-0D598CF19997}" dt="2025-11-21T11:23:58.155" v="3239"/>
          <ac:graphicFrameMkLst>
            <pc:docMk/>
            <pc:sldMk cId="2245328198" sldId="554"/>
            <ac:graphicFrameMk id="22" creationId="{5450EBB2-A2F4-4361-A79A-F0012BAFCCC9}"/>
          </ac:graphicFrameMkLst>
        </pc:graphicFrameChg>
        <pc:picChg chg="mod">
          <ac:chgData name="Francesco Pergola" userId="8b040178-791a-4056-a996-7877a3af66cb" providerId="ADAL" clId="{F8CB34CB-A4BB-4A46-B8BB-0D598CF19997}" dt="2025-11-17T10:36:58.368" v="2982" actId="1076"/>
          <ac:picMkLst>
            <pc:docMk/>
            <pc:sldMk cId="2245328198" sldId="554"/>
            <ac:picMk id="21" creationId="{0D4A08C5-9C1A-4829-9E64-1F25AE43F2B2}"/>
          </ac:picMkLst>
        </pc:picChg>
      </pc:sldChg>
      <pc:sldChg chg="addSp delSp modSp mod">
        <pc:chgData name="Francesco Pergola" userId="8b040178-791a-4056-a996-7877a3af66cb" providerId="ADAL" clId="{F8CB34CB-A4BB-4A46-B8BB-0D598CF19997}" dt="2025-11-21T13:03:22.091" v="3531"/>
        <pc:sldMkLst>
          <pc:docMk/>
          <pc:sldMk cId="2512742533" sldId="555"/>
        </pc:sldMkLst>
        <pc:spChg chg="add del">
          <ac:chgData name="Francesco Pergola" userId="8b040178-791a-4056-a996-7877a3af66cb" providerId="ADAL" clId="{F8CB34CB-A4BB-4A46-B8BB-0D598CF19997}" dt="2025-11-03T11:03:53.142" v="361" actId="22"/>
          <ac:spMkLst>
            <pc:docMk/>
            <pc:sldMk cId="2512742533" sldId="555"/>
            <ac:spMk id="23" creationId="{C58BB25A-5203-44E8-BEC4-60F382DF8D46}"/>
          </ac:spMkLst>
        </pc:spChg>
        <pc:graphicFrameChg chg="mod modGraphic">
          <ac:chgData name="Francesco Pergola" userId="8b040178-791a-4056-a996-7877a3af66cb" providerId="ADAL" clId="{F8CB34CB-A4BB-4A46-B8BB-0D598CF19997}" dt="2025-11-21T13:03:22.091" v="3531"/>
          <ac:graphicFrameMkLst>
            <pc:docMk/>
            <pc:sldMk cId="2512742533" sldId="555"/>
            <ac:graphicFrameMk id="22" creationId="{5450EBB2-A2F4-4361-A79A-F0012BAFCCC9}"/>
          </ac:graphicFrameMkLst>
        </pc:graphicFrameChg>
        <pc:picChg chg="mod">
          <ac:chgData name="Francesco Pergola" userId="8b040178-791a-4056-a996-7877a3af66cb" providerId="ADAL" clId="{F8CB34CB-A4BB-4A46-B8BB-0D598CF19997}" dt="2025-11-17T10:37:28.822" v="2988" actId="1076"/>
          <ac:picMkLst>
            <pc:docMk/>
            <pc:sldMk cId="2512742533" sldId="555"/>
            <ac:picMk id="21" creationId="{0D4A08C5-9C1A-4829-9E64-1F25AE43F2B2}"/>
          </ac:picMkLst>
        </pc:picChg>
      </pc:sldChg>
      <pc:sldChg chg="modSp mod">
        <pc:chgData name="Francesco Pergola" userId="8b040178-791a-4056-a996-7877a3af66cb" providerId="ADAL" clId="{F8CB34CB-A4BB-4A46-B8BB-0D598CF19997}" dt="2025-11-21T13:36:35.453" v="3702"/>
        <pc:sldMkLst>
          <pc:docMk/>
          <pc:sldMk cId="3206142600" sldId="556"/>
        </pc:sldMkLst>
        <pc:graphicFrameChg chg="mod modGraphic">
          <ac:chgData name="Francesco Pergola" userId="8b040178-791a-4056-a996-7877a3af66cb" providerId="ADAL" clId="{F8CB34CB-A4BB-4A46-B8BB-0D598CF19997}" dt="2025-11-21T13:36:35.453" v="3702"/>
          <ac:graphicFrameMkLst>
            <pc:docMk/>
            <pc:sldMk cId="3206142600" sldId="556"/>
            <ac:graphicFrameMk id="22" creationId="{5450EBB2-A2F4-4361-A79A-F0012BAFCCC9}"/>
          </ac:graphicFrameMkLst>
        </pc:graphicFrameChg>
        <pc:picChg chg="mod">
          <ac:chgData name="Francesco Pergola" userId="8b040178-791a-4056-a996-7877a3af66cb" providerId="ADAL" clId="{F8CB34CB-A4BB-4A46-B8BB-0D598CF19997}" dt="2025-11-17T10:37:58.211" v="2998" actId="1076"/>
          <ac:picMkLst>
            <pc:docMk/>
            <pc:sldMk cId="3206142600" sldId="556"/>
            <ac:picMk id="21" creationId="{0D4A08C5-9C1A-4829-9E64-1F25AE43F2B2}"/>
          </ac:picMkLst>
        </pc:picChg>
      </pc:sldChg>
      <pc:sldChg chg="modSp mod">
        <pc:chgData name="Francesco Pergola" userId="8b040178-791a-4056-a996-7877a3af66cb" providerId="ADAL" clId="{F8CB34CB-A4BB-4A46-B8BB-0D598CF19997}" dt="2025-11-21T13:52:39.662" v="3820"/>
        <pc:sldMkLst>
          <pc:docMk/>
          <pc:sldMk cId="3430151199" sldId="557"/>
        </pc:sldMkLst>
        <pc:graphicFrameChg chg="mod modGraphic">
          <ac:chgData name="Francesco Pergola" userId="8b040178-791a-4056-a996-7877a3af66cb" providerId="ADAL" clId="{F8CB34CB-A4BB-4A46-B8BB-0D598CF19997}" dt="2025-11-21T13:52:39.662" v="3820"/>
          <ac:graphicFrameMkLst>
            <pc:docMk/>
            <pc:sldMk cId="3430151199" sldId="557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F8CB34CB-A4BB-4A46-B8BB-0D598CF19997}" dt="2025-11-24T07:36:55.227" v="3835" actId="20577"/>
        <pc:sldMkLst>
          <pc:docMk/>
          <pc:sldMk cId="3958514858" sldId="558"/>
        </pc:sldMkLst>
        <pc:graphicFrameChg chg="mod modGraphic">
          <ac:chgData name="Francesco Pergola" userId="8b040178-791a-4056-a996-7877a3af66cb" providerId="ADAL" clId="{F8CB34CB-A4BB-4A46-B8BB-0D598CF19997}" dt="2025-11-24T07:36:55.227" v="3835" actId="20577"/>
          <ac:graphicFrameMkLst>
            <pc:docMk/>
            <pc:sldMk cId="3958514858" sldId="558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F8CB34CB-A4BB-4A46-B8BB-0D598CF19997}" dt="2025-11-21T13:42:21.542" v="3790" actId="20577"/>
        <pc:sldMkLst>
          <pc:docMk/>
          <pc:sldMk cId="1675103551" sldId="559"/>
        </pc:sldMkLst>
        <pc:graphicFrameChg chg="mod modGraphic">
          <ac:chgData name="Francesco Pergola" userId="8b040178-791a-4056-a996-7877a3af66cb" providerId="ADAL" clId="{F8CB34CB-A4BB-4A46-B8BB-0D598CF19997}" dt="2025-11-21T13:42:21.542" v="3790" actId="20577"/>
          <ac:graphicFrameMkLst>
            <pc:docMk/>
            <pc:sldMk cId="1675103551" sldId="559"/>
            <ac:graphicFrameMk id="22" creationId="{5450EBB2-A2F4-4361-A79A-F0012BAFCCC9}"/>
          </ac:graphicFrameMkLst>
        </pc:graphicFrameChg>
      </pc:sldChg>
      <pc:sldChg chg="del">
        <pc:chgData name="Francesco Pergola" userId="8b040178-791a-4056-a996-7877a3af66cb" providerId="ADAL" clId="{F8CB34CB-A4BB-4A46-B8BB-0D598CF19997}" dt="2025-11-03T11:10:02.915" v="375"/>
        <pc:sldMkLst>
          <pc:docMk/>
          <pc:sldMk cId="213375154" sldId="560"/>
        </pc:sldMkLst>
      </pc:sldChg>
      <pc:sldChg chg="modSp mod">
        <pc:chgData name="Francesco Pergola" userId="8b040178-791a-4056-a996-7877a3af66cb" providerId="ADAL" clId="{F8CB34CB-A4BB-4A46-B8BB-0D598CF19997}" dt="2025-11-21T11:13:42.986" v="3238"/>
        <pc:sldMkLst>
          <pc:docMk/>
          <pc:sldMk cId="2868262707" sldId="560"/>
        </pc:sldMkLst>
        <pc:graphicFrameChg chg="mod modGraphic">
          <ac:chgData name="Francesco Pergola" userId="8b040178-791a-4056-a996-7877a3af66cb" providerId="ADAL" clId="{F8CB34CB-A4BB-4A46-B8BB-0D598CF19997}" dt="2025-11-21T11:13:42.986" v="3238"/>
          <ac:graphicFrameMkLst>
            <pc:docMk/>
            <pc:sldMk cId="2868262707" sldId="560"/>
            <ac:graphicFrameMk id="22" creationId="{5450EBB2-A2F4-4361-A79A-F0012BAFCCC9}"/>
          </ac:graphicFrameMkLst>
        </pc:graphicFrameChg>
        <pc:picChg chg="mod">
          <ac:chgData name="Francesco Pergola" userId="8b040178-791a-4056-a996-7877a3af66cb" providerId="ADAL" clId="{F8CB34CB-A4BB-4A46-B8BB-0D598CF19997}" dt="2025-11-17T10:37:01.337" v="2983" actId="1076"/>
          <ac:picMkLst>
            <pc:docMk/>
            <pc:sldMk cId="2868262707" sldId="560"/>
            <ac:picMk id="21" creationId="{0D4A08C5-9C1A-4829-9E64-1F25AE43F2B2}"/>
          </ac:picMkLst>
        </pc:picChg>
      </pc:sldChg>
      <pc:sldChg chg="modSp mod">
        <pc:chgData name="Francesco Pergola" userId="8b040178-791a-4056-a996-7877a3af66cb" providerId="ADAL" clId="{F8CB34CB-A4BB-4A46-B8BB-0D598CF19997}" dt="2025-11-21T13:03:53.628" v="3540" actId="20577"/>
        <pc:sldMkLst>
          <pc:docMk/>
          <pc:sldMk cId="1412189195" sldId="561"/>
        </pc:sldMkLst>
        <pc:graphicFrameChg chg="mod modGraphic">
          <ac:chgData name="Francesco Pergola" userId="8b040178-791a-4056-a996-7877a3af66cb" providerId="ADAL" clId="{F8CB34CB-A4BB-4A46-B8BB-0D598CF19997}" dt="2025-11-21T13:03:53.628" v="3540" actId="20577"/>
          <ac:graphicFrameMkLst>
            <pc:docMk/>
            <pc:sldMk cId="1412189195" sldId="561"/>
            <ac:graphicFrameMk id="22" creationId="{5450EBB2-A2F4-4361-A79A-F0012BAFCCC9}"/>
          </ac:graphicFrameMkLst>
        </pc:graphicFrameChg>
        <pc:picChg chg="mod">
          <ac:chgData name="Francesco Pergola" userId="8b040178-791a-4056-a996-7877a3af66cb" providerId="ADAL" clId="{F8CB34CB-A4BB-4A46-B8BB-0D598CF19997}" dt="2025-11-17T10:37:38.248" v="2991" actId="14100"/>
          <ac:picMkLst>
            <pc:docMk/>
            <pc:sldMk cId="1412189195" sldId="561"/>
            <ac:picMk id="21" creationId="{0D4A08C5-9C1A-4829-9E64-1F25AE43F2B2}"/>
          </ac:picMkLst>
        </pc:picChg>
      </pc:sldChg>
      <pc:sldChg chg="addSp delSp modSp del mod">
        <pc:chgData name="Francesco Pergola" userId="8b040178-791a-4056-a996-7877a3af66cb" providerId="ADAL" clId="{F8CB34CB-A4BB-4A46-B8BB-0D598CF19997}" dt="2025-11-07T11:44:15.548" v="1554" actId="2696"/>
        <pc:sldMkLst>
          <pc:docMk/>
          <pc:sldMk cId="2098637191" sldId="562"/>
        </pc:sldMkLst>
        <pc:spChg chg="add del">
          <ac:chgData name="Francesco Pergola" userId="8b040178-791a-4056-a996-7877a3af66cb" providerId="ADAL" clId="{F8CB34CB-A4BB-4A46-B8BB-0D598CF19997}" dt="2025-11-06T11:40:24.954" v="656" actId="22"/>
          <ac:spMkLst>
            <pc:docMk/>
            <pc:sldMk cId="2098637191" sldId="562"/>
            <ac:spMk id="23" creationId="{A608EC84-501D-4A6E-8EA9-AD6BFEA7F2C5}"/>
          </ac:spMkLst>
        </pc:spChg>
        <pc:graphicFrameChg chg="mod modGraphic">
          <ac:chgData name="Francesco Pergola" userId="8b040178-791a-4056-a996-7877a3af66cb" providerId="ADAL" clId="{F8CB34CB-A4BB-4A46-B8BB-0D598CF19997}" dt="2025-11-07T07:12:58.520" v="685"/>
          <ac:graphicFrameMkLst>
            <pc:docMk/>
            <pc:sldMk cId="2098637191" sldId="562"/>
            <ac:graphicFrameMk id="22" creationId="{5450EBB2-A2F4-4361-A79A-F0012BAFCCC9}"/>
          </ac:graphicFrameMkLst>
        </pc:graphicFrameChg>
      </pc:sldChg>
      <pc:sldChg chg="modSp del mod">
        <pc:chgData name="Francesco Pergola" userId="8b040178-791a-4056-a996-7877a3af66cb" providerId="ADAL" clId="{F8CB34CB-A4BB-4A46-B8BB-0D598CF19997}" dt="2025-11-07T12:24:36.339" v="1904" actId="2696"/>
        <pc:sldMkLst>
          <pc:docMk/>
          <pc:sldMk cId="2887261482" sldId="563"/>
        </pc:sldMkLst>
        <pc:graphicFrameChg chg="mod modGraphic">
          <ac:chgData name="Francesco Pergola" userId="8b040178-791a-4056-a996-7877a3af66cb" providerId="ADAL" clId="{F8CB34CB-A4BB-4A46-B8BB-0D598CF19997}" dt="2025-11-07T11:20:00.527" v="1012"/>
          <ac:graphicFrameMkLst>
            <pc:docMk/>
            <pc:sldMk cId="2887261482" sldId="563"/>
            <ac:graphicFrameMk id="22" creationId="{5450EBB2-A2F4-4361-A79A-F0012BAFCCC9}"/>
          </ac:graphicFrameMkLst>
        </pc:graphicFrameChg>
      </pc:sldChg>
      <pc:sldChg chg="modSp del mod">
        <pc:chgData name="Francesco Pergola" userId="8b040178-791a-4056-a996-7877a3af66cb" providerId="ADAL" clId="{F8CB34CB-A4BB-4A46-B8BB-0D598CF19997}" dt="2025-11-07T11:40:43.212" v="1395" actId="2696"/>
        <pc:sldMkLst>
          <pc:docMk/>
          <pc:sldMk cId="351663395" sldId="564"/>
        </pc:sldMkLst>
        <pc:graphicFrameChg chg="mod modGraphic">
          <ac:chgData name="Francesco Pergola" userId="8b040178-791a-4056-a996-7877a3af66cb" providerId="ADAL" clId="{F8CB34CB-A4BB-4A46-B8BB-0D598CF19997}" dt="2025-11-07T11:34:55.198" v="1245" actId="2165"/>
          <ac:graphicFrameMkLst>
            <pc:docMk/>
            <pc:sldMk cId="351663395" sldId="564"/>
            <ac:graphicFrameMk id="22" creationId="{5450EBB2-A2F4-4361-A79A-F0012BAFCCC9}"/>
          </ac:graphicFrameMkLst>
        </pc:graphicFrameChg>
      </pc:sldChg>
      <pc:sldChg chg="modSp del mod">
        <pc:chgData name="Francesco Pergola" userId="8b040178-791a-4056-a996-7877a3af66cb" providerId="ADAL" clId="{F8CB34CB-A4BB-4A46-B8BB-0D598CF19997}" dt="2025-11-10T07:13:27.149" v="2113" actId="2696"/>
        <pc:sldMkLst>
          <pc:docMk/>
          <pc:sldMk cId="2673862537" sldId="565"/>
        </pc:sldMkLst>
        <pc:graphicFrameChg chg="mod modGraphic">
          <ac:chgData name="Francesco Pergola" userId="8b040178-791a-4056-a996-7877a3af66cb" providerId="ADAL" clId="{F8CB34CB-A4BB-4A46-B8BB-0D598CF19997}" dt="2025-11-07T12:25:14.949" v="1997" actId="2161"/>
          <ac:graphicFrameMkLst>
            <pc:docMk/>
            <pc:sldMk cId="2673862537" sldId="565"/>
            <ac:graphicFrameMk id="22" creationId="{5450EBB2-A2F4-4361-A79A-F0012BAFCCC9}"/>
          </ac:graphicFrameMkLst>
        </pc:graphicFrameChg>
      </pc:sldChg>
      <pc:sldChg chg="modSp del mod">
        <pc:chgData name="Francesco Pergola" userId="8b040178-791a-4056-a996-7877a3af66cb" providerId="ADAL" clId="{F8CB34CB-A4BB-4A46-B8BB-0D598CF19997}" dt="2025-11-07T11:53:30.485" v="1799" actId="2696"/>
        <pc:sldMkLst>
          <pc:docMk/>
          <pc:sldMk cId="2190537760" sldId="566"/>
        </pc:sldMkLst>
        <pc:graphicFrameChg chg="mod modGraphic">
          <ac:chgData name="Francesco Pergola" userId="8b040178-791a-4056-a996-7877a3af66cb" providerId="ADAL" clId="{F8CB34CB-A4BB-4A46-B8BB-0D598CF19997}" dt="2025-11-07T11:47:16.792" v="1634" actId="2165"/>
          <ac:graphicFrameMkLst>
            <pc:docMk/>
            <pc:sldMk cId="2190537760" sldId="566"/>
            <ac:graphicFrameMk id="22" creationId="{5450EBB2-A2F4-4361-A79A-F0012BAFCCC9}"/>
          </ac:graphicFrameMkLst>
        </pc:graphicFrameChg>
        <pc:picChg chg="mod">
          <ac:chgData name="Francesco Pergola" userId="8b040178-791a-4056-a996-7877a3af66cb" providerId="ADAL" clId="{F8CB34CB-A4BB-4A46-B8BB-0D598CF19997}" dt="2025-11-07T11:05:01.140" v="889" actId="1076"/>
          <ac:picMkLst>
            <pc:docMk/>
            <pc:sldMk cId="2190537760" sldId="566"/>
            <ac:picMk id="21" creationId="{0D4A08C5-9C1A-4829-9E64-1F25AE43F2B2}"/>
          </ac:picMkLst>
        </pc:picChg>
      </pc:sldChg>
    </pc:docChg>
  </pc:docChgLst>
  <pc:docChgLst>
    <pc:chgData name="Francesco Pergola" userId="8b040178-791a-4056-a996-7877a3af66cb" providerId="ADAL" clId="{55E5AFB5-2E30-486A-AE6F-6F44CE5C1683}"/>
    <pc:docChg chg="custSel delSld modSld">
      <pc:chgData name="Francesco Pergola" userId="8b040178-791a-4056-a996-7877a3af66cb" providerId="ADAL" clId="{55E5AFB5-2E30-486A-AE6F-6F44CE5C1683}" dt="2026-02-16T12:13:37.606" v="699" actId="20577"/>
      <pc:docMkLst>
        <pc:docMk/>
      </pc:docMkLst>
      <pc:sldChg chg="modSp mod">
        <pc:chgData name="Francesco Pergola" userId="8b040178-791a-4056-a996-7877a3af66cb" providerId="ADAL" clId="{55E5AFB5-2E30-486A-AE6F-6F44CE5C1683}" dt="2026-02-16T09:14:47.488" v="694" actId="21"/>
        <pc:sldMkLst>
          <pc:docMk/>
          <pc:sldMk cId="767514155" sldId="560"/>
        </pc:sldMkLst>
        <pc:graphicFrameChg chg="mod modGraphic">
          <ac:chgData name="Francesco Pergola" userId="8b040178-791a-4056-a996-7877a3af66cb" providerId="ADAL" clId="{55E5AFB5-2E30-486A-AE6F-6F44CE5C1683}" dt="2026-02-16T09:14:47.488" v="694" actId="21"/>
          <ac:graphicFrameMkLst>
            <pc:docMk/>
            <pc:sldMk cId="767514155" sldId="560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55E5AFB5-2E30-486A-AE6F-6F44CE5C1683}" dt="2026-02-16T12:13:37.606" v="699" actId="20577"/>
        <pc:sldMkLst>
          <pc:docMk/>
          <pc:sldMk cId="3667506614" sldId="561"/>
        </pc:sldMkLst>
        <pc:graphicFrameChg chg="mod modGraphic">
          <ac:chgData name="Francesco Pergola" userId="8b040178-791a-4056-a996-7877a3af66cb" providerId="ADAL" clId="{55E5AFB5-2E30-486A-AE6F-6F44CE5C1683}" dt="2026-02-16T12:13:37.606" v="699" actId="20577"/>
          <ac:graphicFrameMkLst>
            <pc:docMk/>
            <pc:sldMk cId="3667506614" sldId="561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55E5AFB5-2E30-486A-AE6F-6F44CE5C1683}" dt="2026-02-12T08:35:25.562" v="591"/>
        <pc:sldMkLst>
          <pc:docMk/>
          <pc:sldMk cId="2949377913" sldId="562"/>
        </pc:sldMkLst>
        <pc:graphicFrameChg chg="mod modGraphic">
          <ac:chgData name="Francesco Pergola" userId="8b040178-791a-4056-a996-7877a3af66cb" providerId="ADAL" clId="{55E5AFB5-2E30-486A-AE6F-6F44CE5C1683}" dt="2026-02-12T08:35:25.562" v="591"/>
          <ac:graphicFrameMkLst>
            <pc:docMk/>
            <pc:sldMk cId="2949377913" sldId="562"/>
            <ac:graphicFrameMk id="22" creationId="{5450EBB2-A2F4-4361-A79A-F0012BAFCCC9}"/>
          </ac:graphicFrameMkLst>
        </pc:graphicFrameChg>
      </pc:sldChg>
      <pc:sldChg chg="modSp del mod">
        <pc:chgData name="Francesco Pergola" userId="8b040178-791a-4056-a996-7877a3af66cb" providerId="ADAL" clId="{55E5AFB5-2E30-486A-AE6F-6F44CE5C1683}" dt="2026-02-11T13:19:35.081" v="248" actId="47"/>
        <pc:sldMkLst>
          <pc:docMk/>
          <pc:sldMk cId="2395974813" sldId="563"/>
        </pc:sldMkLst>
        <pc:graphicFrameChg chg="modGraphic">
          <ac:chgData name="Francesco Pergola" userId="8b040178-791a-4056-a996-7877a3af66cb" providerId="ADAL" clId="{55E5AFB5-2E30-486A-AE6F-6F44CE5C1683}" dt="2026-02-11T12:29:55.249" v="9" actId="6549"/>
          <ac:graphicFrameMkLst>
            <pc:docMk/>
            <pc:sldMk cId="2395974813" sldId="563"/>
            <ac:graphicFrameMk id="22" creationId="{5450EBB2-A2F4-4361-A79A-F0012BAFCCC9}"/>
          </ac:graphicFrameMkLst>
        </pc:graphicFrameChg>
      </pc:sldChg>
      <pc:sldChg chg="modSp del mod">
        <pc:chgData name="Francesco Pergola" userId="8b040178-791a-4056-a996-7877a3af66cb" providerId="ADAL" clId="{55E5AFB5-2E30-486A-AE6F-6F44CE5C1683}" dt="2026-02-11T13:19:41.088" v="249" actId="47"/>
        <pc:sldMkLst>
          <pc:docMk/>
          <pc:sldMk cId="3639841547" sldId="564"/>
        </pc:sldMkLst>
        <pc:graphicFrameChg chg="mod modGraphic">
          <ac:chgData name="Francesco Pergola" userId="8b040178-791a-4056-a996-7877a3af66cb" providerId="ADAL" clId="{55E5AFB5-2E30-486A-AE6F-6F44CE5C1683}" dt="2026-02-11T12:34:19.517" v="57"/>
          <ac:graphicFrameMkLst>
            <pc:docMk/>
            <pc:sldMk cId="3639841547" sldId="564"/>
            <ac:graphicFrameMk id="22" creationId="{5450EBB2-A2F4-4361-A79A-F0012BAFCCC9}"/>
          </ac:graphicFrameMkLst>
        </pc:graphicFrameChg>
      </pc:sldChg>
      <pc:sldChg chg="del">
        <pc:chgData name="Francesco Pergola" userId="8b040178-791a-4056-a996-7877a3af66cb" providerId="ADAL" clId="{55E5AFB5-2E30-486A-AE6F-6F44CE5C1683}" dt="2026-02-11T13:19:43.233" v="250" actId="47"/>
        <pc:sldMkLst>
          <pc:docMk/>
          <pc:sldMk cId="265696913" sldId="565"/>
        </pc:sldMkLst>
      </pc:sldChg>
      <pc:sldChg chg="modSp del mod">
        <pc:chgData name="Francesco Pergola" userId="8b040178-791a-4056-a996-7877a3af66cb" providerId="ADAL" clId="{55E5AFB5-2E30-486A-AE6F-6F44CE5C1683}" dt="2026-02-11T13:19:34.184" v="247" actId="47"/>
        <pc:sldMkLst>
          <pc:docMk/>
          <pc:sldMk cId="4123615268" sldId="566"/>
        </pc:sldMkLst>
        <pc:graphicFrameChg chg="modGraphic">
          <ac:chgData name="Francesco Pergola" userId="8b040178-791a-4056-a996-7877a3af66cb" providerId="ADAL" clId="{55E5AFB5-2E30-486A-AE6F-6F44CE5C1683}" dt="2026-02-11T12:29:51.428" v="8" actId="6549"/>
          <ac:graphicFrameMkLst>
            <pc:docMk/>
            <pc:sldMk cId="4123615268" sldId="566"/>
            <ac:graphicFrameMk id="22" creationId="{5450EBB2-A2F4-4361-A79A-F0012BAFCCC9}"/>
          </ac:graphicFrameMkLst>
        </pc:graphicFrameChg>
      </pc:sldChg>
      <pc:sldChg chg="modSp del mod">
        <pc:chgData name="Francesco Pergola" userId="8b040178-791a-4056-a996-7877a3af66cb" providerId="ADAL" clId="{55E5AFB5-2E30-486A-AE6F-6F44CE5C1683}" dt="2026-02-11T12:28:24.205" v="2" actId="47"/>
        <pc:sldMkLst>
          <pc:docMk/>
          <pc:sldMk cId="2181706159" sldId="567"/>
        </pc:sldMkLst>
        <pc:graphicFrameChg chg="modGraphic">
          <ac:chgData name="Francesco Pergola" userId="8b040178-791a-4056-a996-7877a3af66cb" providerId="ADAL" clId="{55E5AFB5-2E30-486A-AE6F-6F44CE5C1683}" dt="2026-02-11T12:28:14.563" v="1" actId="6549"/>
          <ac:graphicFrameMkLst>
            <pc:docMk/>
            <pc:sldMk cId="2181706159" sldId="567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55E5AFB5-2E30-486A-AE6F-6F44CE5C1683}" dt="2026-02-16T07:01:12.440" v="655" actId="20577"/>
        <pc:sldMkLst>
          <pc:docMk/>
          <pc:sldMk cId="3481514904" sldId="568"/>
        </pc:sldMkLst>
        <pc:graphicFrameChg chg="mod modGraphic">
          <ac:chgData name="Francesco Pergola" userId="8b040178-791a-4056-a996-7877a3af66cb" providerId="ADAL" clId="{55E5AFB5-2E30-486A-AE6F-6F44CE5C1683}" dt="2026-02-16T07:01:12.440" v="655" actId="20577"/>
          <ac:graphicFrameMkLst>
            <pc:docMk/>
            <pc:sldMk cId="3481514904" sldId="568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55E5AFB5-2E30-486A-AE6F-6F44CE5C1683}" dt="2026-02-16T09:06:49.496" v="681" actId="20577"/>
        <pc:sldMkLst>
          <pc:docMk/>
          <pc:sldMk cId="135728435" sldId="569"/>
        </pc:sldMkLst>
        <pc:graphicFrameChg chg="mod modGraphic">
          <ac:chgData name="Francesco Pergola" userId="8b040178-791a-4056-a996-7877a3af66cb" providerId="ADAL" clId="{55E5AFB5-2E30-486A-AE6F-6F44CE5C1683}" dt="2026-02-16T09:06:49.496" v="681" actId="20577"/>
          <ac:graphicFrameMkLst>
            <pc:docMk/>
            <pc:sldMk cId="135728435" sldId="569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55E5AFB5-2E30-486A-AE6F-6F44CE5C1683}" dt="2026-02-16T09:09:19.126" v="682" actId="21"/>
        <pc:sldMkLst>
          <pc:docMk/>
          <pc:sldMk cId="922921312" sldId="570"/>
        </pc:sldMkLst>
        <pc:graphicFrameChg chg="mod modGraphic">
          <ac:chgData name="Francesco Pergola" userId="8b040178-791a-4056-a996-7877a3af66cb" providerId="ADAL" clId="{55E5AFB5-2E30-486A-AE6F-6F44CE5C1683}" dt="2026-02-16T09:09:19.126" v="682" actId="21"/>
          <ac:graphicFrameMkLst>
            <pc:docMk/>
            <pc:sldMk cId="922921312" sldId="570"/>
            <ac:graphicFrameMk id="22" creationId="{5450EBB2-A2F4-4361-A79A-F0012BAFCCC9}"/>
          </ac:graphicFrameMkLst>
        </pc:graphicFrameChg>
      </pc:sldChg>
    </pc:docChg>
  </pc:docChgLst>
  <pc:docChgLst>
    <pc:chgData name="Francesco Pergola" userId="8b040178-791a-4056-a996-7877a3af66cb" providerId="ADAL" clId="{4D0FDAA9-B42A-4249-9CDE-5680BAF432FB}"/>
    <pc:docChg chg="addSld delSld modSld">
      <pc:chgData name="Francesco Pergola" userId="8b040178-791a-4056-a996-7877a3af66cb" providerId="ADAL" clId="{4D0FDAA9-B42A-4249-9CDE-5680BAF432FB}" dt="2026-02-26T13:25:03.753" v="66" actId="20577"/>
      <pc:docMkLst>
        <pc:docMk/>
      </pc:docMkLst>
      <pc:sldChg chg="del">
        <pc:chgData name="Francesco Pergola" userId="8b040178-791a-4056-a996-7877a3af66cb" providerId="ADAL" clId="{4D0FDAA9-B42A-4249-9CDE-5680BAF432FB}" dt="2026-02-24T13:28:10.181" v="0" actId="47"/>
        <pc:sldMkLst>
          <pc:docMk/>
          <pc:sldMk cId="922921312" sldId="570"/>
        </pc:sldMkLst>
      </pc:sldChg>
      <pc:sldChg chg="del">
        <pc:chgData name="Francesco Pergola" userId="8b040178-791a-4056-a996-7877a3af66cb" providerId="ADAL" clId="{4D0FDAA9-B42A-4249-9CDE-5680BAF432FB}" dt="2026-02-24T13:28:11.291" v="1" actId="47"/>
        <pc:sldMkLst>
          <pc:docMk/>
          <pc:sldMk cId="3806185943" sldId="571"/>
        </pc:sldMkLst>
      </pc:sldChg>
      <pc:sldChg chg="modSp del mod">
        <pc:chgData name="Francesco Pergola" userId="8b040178-791a-4056-a996-7877a3af66cb" providerId="ADAL" clId="{4D0FDAA9-B42A-4249-9CDE-5680BAF432FB}" dt="2026-02-26T12:14:38.480" v="53" actId="47"/>
        <pc:sldMkLst>
          <pc:docMk/>
          <pc:sldMk cId="2778243068" sldId="572"/>
        </pc:sldMkLst>
        <pc:graphicFrameChg chg="mod modGraphic">
          <ac:chgData name="Francesco Pergola" userId="8b040178-791a-4056-a996-7877a3af66cb" providerId="ADAL" clId="{4D0FDAA9-B42A-4249-9CDE-5680BAF432FB}" dt="2026-02-25T13:11:41.358" v="42" actId="21"/>
          <ac:graphicFrameMkLst>
            <pc:docMk/>
            <pc:sldMk cId="2778243068" sldId="572"/>
            <ac:graphicFrameMk id="22" creationId="{5450EBB2-A2F4-4361-A79A-F0012BAFCCC9}"/>
          </ac:graphicFrameMkLst>
        </pc:graphicFrameChg>
      </pc:sldChg>
      <pc:sldChg chg="modSp add del mod">
        <pc:chgData name="Francesco Pergola" userId="8b040178-791a-4056-a996-7877a3af66cb" providerId="ADAL" clId="{4D0FDAA9-B42A-4249-9CDE-5680BAF432FB}" dt="2026-02-26T13:25:03.753" v="66" actId="20577"/>
        <pc:sldMkLst>
          <pc:docMk/>
          <pc:sldMk cId="2612481107" sldId="573"/>
        </pc:sldMkLst>
        <pc:graphicFrameChg chg="modGraphic">
          <ac:chgData name="Francesco Pergola" userId="8b040178-791a-4056-a996-7877a3af66cb" providerId="ADAL" clId="{4D0FDAA9-B42A-4249-9CDE-5680BAF432FB}" dt="2026-02-26T13:25:03.753" v="66" actId="20577"/>
          <ac:graphicFrameMkLst>
            <pc:docMk/>
            <pc:sldMk cId="2612481107" sldId="573"/>
            <ac:graphicFrameMk id="22" creationId="{5450EBB2-A2F4-4361-A79A-F0012BAFCCC9}"/>
          </ac:graphicFrameMkLst>
        </pc:graphicFrameChg>
      </pc:sldChg>
      <pc:sldChg chg="add del">
        <pc:chgData name="Francesco Pergola" userId="8b040178-791a-4056-a996-7877a3af66cb" providerId="ADAL" clId="{4D0FDAA9-B42A-4249-9CDE-5680BAF432FB}" dt="2026-02-26T12:14:17.674" v="52"/>
        <pc:sldMkLst>
          <pc:docMk/>
          <pc:sldMk cId="1657546395" sldId="574"/>
        </pc:sldMkLst>
      </pc:sldChg>
      <pc:sldChg chg="modSp del">
        <pc:chgData name="Francesco Pergola" userId="8b040178-791a-4056-a996-7877a3af66cb" providerId="ADAL" clId="{4D0FDAA9-B42A-4249-9CDE-5680BAF432FB}" dt="2026-02-25T13:11:26.950" v="40" actId="2696"/>
        <pc:sldMkLst>
          <pc:docMk/>
          <pc:sldMk cId="647389830" sldId="575"/>
        </pc:sldMkLst>
        <pc:graphicFrameChg chg="mod">
          <ac:chgData name="Francesco Pergola" userId="8b040178-791a-4056-a996-7877a3af66cb" providerId="ADAL" clId="{4D0FDAA9-B42A-4249-9CDE-5680BAF432FB}" dt="2026-02-25T07:08:00.614" v="39"/>
          <ac:graphicFrameMkLst>
            <pc:docMk/>
            <pc:sldMk cId="647389830" sldId="575"/>
            <ac:graphicFrameMk id="22" creationId="{5450EBB2-A2F4-4361-A79A-F0012BAFCCC9}"/>
          </ac:graphicFrameMkLst>
        </pc:graphicFrameChg>
      </pc:sldChg>
    </pc:docChg>
  </pc:docChgLst>
  <pc:docChgLst>
    <pc:chgData name="Francesco Pergola" userId="8b040178-791a-4056-a996-7877a3af66cb" providerId="ADAL" clId="{5DA277B3-1391-42E3-B2FB-7E3C10EE76E3}"/>
    <pc:docChg chg="addSld delSld modSld sldOrd">
      <pc:chgData name="Francesco Pergola" userId="8b040178-791a-4056-a996-7877a3af66cb" providerId="ADAL" clId="{5DA277B3-1391-42E3-B2FB-7E3C10EE76E3}" dt="2026-08-07T12:07:55.313" v="183"/>
      <pc:docMkLst>
        <pc:docMk/>
      </pc:docMkLst>
      <pc:sldChg chg="modSp mod ord">
        <pc:chgData name="Francesco Pergola" userId="8b040178-791a-4056-a996-7877a3af66cb" providerId="ADAL" clId="{5DA277B3-1391-42E3-B2FB-7E3C10EE76E3}" dt="2026-07-20T07:45:56.262" v="172" actId="20577"/>
        <pc:sldMkLst>
          <pc:docMk/>
          <pc:sldMk cId="3136614278" sldId="577"/>
        </pc:sldMkLst>
        <pc:graphicFrameChg chg="mod modGraphic">
          <ac:chgData name="Francesco Pergola" userId="8b040178-791a-4056-a996-7877a3af66cb" providerId="ADAL" clId="{5DA277B3-1391-42E3-B2FB-7E3C10EE76E3}" dt="2026-07-20T07:45:56.262" v="172" actId="20577"/>
          <ac:graphicFrameMkLst>
            <pc:docMk/>
            <pc:sldMk cId="3136614278" sldId="577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5DA277B3-1391-42E3-B2FB-7E3C10EE76E3}" dt="2026-08-07T12:07:55.313" v="183"/>
        <pc:sldMkLst>
          <pc:docMk/>
          <pc:sldMk cId="922592813" sldId="578"/>
        </pc:sldMkLst>
        <pc:graphicFrameChg chg="mod modGraphic">
          <ac:chgData name="Francesco Pergola" userId="8b040178-791a-4056-a996-7877a3af66cb" providerId="ADAL" clId="{5DA277B3-1391-42E3-B2FB-7E3C10EE76E3}" dt="2026-08-07T12:07:55.313" v="183"/>
          <ac:graphicFrameMkLst>
            <pc:docMk/>
            <pc:sldMk cId="922592813" sldId="578"/>
            <ac:graphicFrameMk id="22" creationId="{5450EBB2-A2F4-4361-A79A-F0012BAFCCC9}"/>
          </ac:graphicFrameMkLst>
        </pc:graphicFrameChg>
      </pc:sldChg>
      <pc:sldChg chg="modSp del mod ord">
        <pc:chgData name="Francesco Pergola" userId="8b040178-791a-4056-a996-7877a3af66cb" providerId="ADAL" clId="{5DA277B3-1391-42E3-B2FB-7E3C10EE76E3}" dt="2026-07-28T10:53:53.512" v="175" actId="2696"/>
        <pc:sldMkLst>
          <pc:docMk/>
          <pc:sldMk cId="15454135" sldId="579"/>
        </pc:sldMkLst>
        <pc:graphicFrameChg chg="modGraphic">
          <ac:chgData name="Francesco Pergola" userId="8b040178-791a-4056-a996-7877a3af66cb" providerId="ADAL" clId="{5DA277B3-1391-42E3-B2FB-7E3C10EE76E3}" dt="2026-06-30T13:59:10.694" v="119" actId="20577"/>
          <ac:graphicFrameMkLst>
            <pc:docMk/>
            <pc:sldMk cId="15454135" sldId="579"/>
            <ac:graphicFrameMk id="22" creationId="{5450EBB2-A2F4-4361-A79A-F0012BAFCCC9}"/>
          </ac:graphicFrameMkLst>
        </pc:graphicFrameChg>
      </pc:sldChg>
      <pc:sldChg chg="add">
        <pc:chgData name="Francesco Pergola" userId="8b040178-791a-4056-a996-7877a3af66cb" providerId="ADAL" clId="{5DA277B3-1391-42E3-B2FB-7E3C10EE76E3}" dt="2026-08-06T05:47:06.646" v="176"/>
        <pc:sldMkLst>
          <pc:docMk/>
          <pc:sldMk cId="1418876114" sldId="579"/>
        </pc:sldMkLst>
      </pc:sldChg>
    </pc:docChg>
  </pc:docChgLst>
  <pc:docChgLst>
    <pc:chgData name="Francesco Pergola" userId="8b040178-791a-4056-a996-7877a3af66cb" providerId="ADAL" clId="{B6139FB5-8B5C-46F6-8991-C5659C03EED1}"/>
    <pc:docChg chg="delSld modSld">
      <pc:chgData name="Francesco Pergola" userId="8b040178-791a-4056-a996-7877a3af66cb" providerId="ADAL" clId="{B6139FB5-8B5C-46F6-8991-C5659C03EED1}" dt="2026-03-31T06:14:23.614" v="11"/>
      <pc:docMkLst>
        <pc:docMk/>
      </pc:docMkLst>
      <pc:sldChg chg="del">
        <pc:chgData name="Francesco Pergola" userId="8b040178-791a-4056-a996-7877a3af66cb" providerId="ADAL" clId="{B6139FB5-8B5C-46F6-8991-C5659C03EED1}" dt="2026-03-31T06:14:04.918" v="3" actId="47"/>
        <pc:sldMkLst>
          <pc:docMk/>
          <pc:sldMk cId="1657546395" sldId="574"/>
        </pc:sldMkLst>
      </pc:sldChg>
      <pc:sldChg chg="del">
        <pc:chgData name="Francesco Pergola" userId="8b040178-791a-4056-a996-7877a3af66cb" providerId="ADAL" clId="{B6139FB5-8B5C-46F6-8991-C5659C03EED1}" dt="2026-03-31T06:14:05.206" v="4" actId="47"/>
        <pc:sldMkLst>
          <pc:docMk/>
          <pc:sldMk cId="1469428421" sldId="575"/>
        </pc:sldMkLst>
      </pc:sldChg>
      <pc:sldChg chg="del">
        <pc:chgData name="Francesco Pergola" userId="8b040178-791a-4056-a996-7877a3af66cb" providerId="ADAL" clId="{B6139FB5-8B5C-46F6-8991-C5659C03EED1}" dt="2026-03-31T06:14:06.760" v="9" actId="47"/>
        <pc:sldMkLst>
          <pc:docMk/>
          <pc:sldMk cId="3373083400" sldId="576"/>
        </pc:sldMkLst>
      </pc:sldChg>
      <pc:sldChg chg="modSp">
        <pc:chgData name="Francesco Pergola" userId="8b040178-791a-4056-a996-7877a3af66cb" providerId="ADAL" clId="{B6139FB5-8B5C-46F6-8991-C5659C03EED1}" dt="2026-03-31T06:14:23.614" v="11"/>
        <pc:sldMkLst>
          <pc:docMk/>
          <pc:sldMk cId="3136614278" sldId="577"/>
        </pc:sldMkLst>
        <pc:graphicFrameChg chg="mod">
          <ac:chgData name="Francesco Pergola" userId="8b040178-791a-4056-a996-7877a3af66cb" providerId="ADAL" clId="{B6139FB5-8B5C-46F6-8991-C5659C03EED1}" dt="2026-03-31T06:14:23.614" v="11"/>
          <ac:graphicFrameMkLst>
            <pc:docMk/>
            <pc:sldMk cId="3136614278" sldId="577"/>
            <ac:graphicFrameMk id="22" creationId="{5450EBB2-A2F4-4361-A79A-F0012BAFCCC9}"/>
          </ac:graphicFrameMkLst>
        </pc:graphicFrameChg>
      </pc:sldChg>
      <pc:sldChg chg="del">
        <pc:chgData name="Francesco Pergola" userId="8b040178-791a-4056-a996-7877a3af66cb" providerId="ADAL" clId="{B6139FB5-8B5C-46F6-8991-C5659C03EED1}" dt="2026-03-31T06:14:04.152" v="1" actId="47"/>
        <pc:sldMkLst>
          <pc:docMk/>
          <pc:sldMk cId="25373880" sldId="578"/>
        </pc:sldMkLst>
      </pc:sldChg>
      <pc:sldChg chg="del">
        <pc:chgData name="Francesco Pergola" userId="8b040178-791a-4056-a996-7877a3af66cb" providerId="ADAL" clId="{B6139FB5-8B5C-46F6-8991-C5659C03EED1}" dt="2026-03-31T06:14:06.149" v="7" actId="47"/>
        <pc:sldMkLst>
          <pc:docMk/>
          <pc:sldMk cId="2149632498" sldId="579"/>
        </pc:sldMkLst>
      </pc:sldChg>
      <pc:sldChg chg="del">
        <pc:chgData name="Francesco Pergola" userId="8b040178-791a-4056-a996-7877a3af66cb" providerId="ADAL" clId="{B6139FB5-8B5C-46F6-8991-C5659C03EED1}" dt="2026-03-31T06:14:05.520" v="5" actId="47"/>
        <pc:sldMkLst>
          <pc:docMk/>
          <pc:sldMk cId="4145637737" sldId="580"/>
        </pc:sldMkLst>
      </pc:sldChg>
      <pc:sldChg chg="del">
        <pc:chgData name="Francesco Pergola" userId="8b040178-791a-4056-a996-7877a3af66cb" providerId="ADAL" clId="{B6139FB5-8B5C-46F6-8991-C5659C03EED1}" dt="2026-03-31T06:14:06.466" v="8" actId="47"/>
        <pc:sldMkLst>
          <pc:docMk/>
          <pc:sldMk cId="3472906527" sldId="581"/>
        </pc:sldMkLst>
      </pc:sldChg>
      <pc:sldChg chg="del">
        <pc:chgData name="Francesco Pergola" userId="8b040178-791a-4056-a996-7877a3af66cb" providerId="ADAL" clId="{B6139FB5-8B5C-46F6-8991-C5659C03EED1}" dt="2026-03-31T06:14:07.128" v="10" actId="47"/>
        <pc:sldMkLst>
          <pc:docMk/>
          <pc:sldMk cId="4167038813" sldId="582"/>
        </pc:sldMkLst>
      </pc:sldChg>
      <pc:sldChg chg="del">
        <pc:chgData name="Francesco Pergola" userId="8b040178-791a-4056-a996-7877a3af66cb" providerId="ADAL" clId="{B6139FB5-8B5C-46F6-8991-C5659C03EED1}" dt="2026-03-31T06:14:05.834" v="6" actId="47"/>
        <pc:sldMkLst>
          <pc:docMk/>
          <pc:sldMk cId="3062376067" sldId="584"/>
        </pc:sldMkLst>
      </pc:sldChg>
      <pc:sldChg chg="del">
        <pc:chgData name="Francesco Pergola" userId="8b040178-791a-4056-a996-7877a3af66cb" providerId="ADAL" clId="{B6139FB5-8B5C-46F6-8991-C5659C03EED1}" dt="2026-03-31T06:14:04.560" v="2" actId="47"/>
        <pc:sldMkLst>
          <pc:docMk/>
          <pc:sldMk cId="433056516" sldId="585"/>
        </pc:sldMkLst>
      </pc:sldChg>
      <pc:sldChg chg="del">
        <pc:chgData name="Francesco Pergola" userId="8b040178-791a-4056-a996-7877a3af66cb" providerId="ADAL" clId="{B6139FB5-8B5C-46F6-8991-C5659C03EED1}" dt="2026-03-31T06:14:03.576" v="0" actId="47"/>
        <pc:sldMkLst>
          <pc:docMk/>
          <pc:sldMk cId="3858939388" sldId="586"/>
        </pc:sldMkLst>
      </pc:sldChg>
    </pc:docChg>
  </pc:docChgLst>
  <pc:docChgLst>
    <pc:chgData name="Angelo Giangreco" userId="42353f34-30ea-4113-b0aa-af90509c4a07" providerId="ADAL" clId="{F935565B-0D8F-4C0D-A94F-C7DC3BC4471E}"/>
    <pc:docChg chg="custSel delSld modSld">
      <pc:chgData name="Angelo Giangreco" userId="42353f34-30ea-4113-b0aa-af90509c4a07" providerId="ADAL" clId="{F935565B-0D8F-4C0D-A94F-C7DC3BC4471E}" dt="2025-07-30T09:25:53.346" v="212" actId="14100"/>
      <pc:docMkLst>
        <pc:docMk/>
      </pc:docMkLst>
      <pc:sldChg chg="delSp modSp del mod">
        <pc:chgData name="Angelo Giangreco" userId="42353f34-30ea-4113-b0aa-af90509c4a07" providerId="ADAL" clId="{F935565B-0D8F-4C0D-A94F-C7DC3BC4471E}" dt="2025-07-28T09:36:51.937" v="130" actId="2696"/>
        <pc:sldMkLst>
          <pc:docMk/>
          <pc:sldMk cId="0" sldId="538"/>
        </pc:sldMkLst>
        <pc:graphicFrameChg chg="del mod modGraphic">
          <ac:chgData name="Angelo Giangreco" userId="42353f34-30ea-4113-b0aa-af90509c4a07" providerId="ADAL" clId="{F935565B-0D8F-4C0D-A94F-C7DC3BC4471E}" dt="2025-07-28T09:30:39.588" v="21" actId="478"/>
          <ac:graphicFrameMkLst>
            <pc:docMk/>
            <pc:sldMk cId="0" sldId="538"/>
            <ac:graphicFrameMk id="4" creationId="{5FEDBB92-4F37-46C6-81DE-98089B405CC5}"/>
          </ac:graphicFrameMkLst>
        </pc:graphicFrameChg>
        <pc:graphicFrameChg chg="del">
          <ac:chgData name="Angelo Giangreco" userId="42353f34-30ea-4113-b0aa-af90509c4a07" providerId="ADAL" clId="{F935565B-0D8F-4C0D-A94F-C7DC3BC4471E}" dt="2025-07-28T09:30:42.665" v="22" actId="478"/>
          <ac:graphicFrameMkLst>
            <pc:docMk/>
            <pc:sldMk cId="0" sldId="538"/>
            <ac:graphicFrameMk id="21" creationId="{DFE33BC6-FE0F-4DA5-9F60-2D54B461B760}"/>
          </ac:graphicFrameMkLst>
        </pc:graphicFrameChg>
      </pc:sldChg>
      <pc:sldChg chg="del">
        <pc:chgData name="Angelo Giangreco" userId="42353f34-30ea-4113-b0aa-af90509c4a07" providerId="ADAL" clId="{F935565B-0D8F-4C0D-A94F-C7DC3BC4471E}" dt="2025-07-28T09:30:30.008" v="19" actId="47"/>
        <pc:sldMkLst>
          <pc:docMk/>
          <pc:sldMk cId="0" sldId="542"/>
        </pc:sldMkLst>
      </pc:sldChg>
      <pc:sldChg chg="addSp delSp modSp mod">
        <pc:chgData name="Angelo Giangreco" userId="42353f34-30ea-4113-b0aa-af90509c4a07" providerId="ADAL" clId="{F935565B-0D8F-4C0D-A94F-C7DC3BC4471E}" dt="2025-07-30T09:25:53.346" v="212" actId="14100"/>
        <pc:sldMkLst>
          <pc:docMk/>
          <pc:sldMk cId="526409825" sldId="547"/>
        </pc:sldMkLst>
        <pc:graphicFrameChg chg="del mod modGraphic">
          <ac:chgData name="Angelo Giangreco" userId="42353f34-30ea-4113-b0aa-af90509c4a07" providerId="ADAL" clId="{F935565B-0D8F-4C0D-A94F-C7DC3BC4471E}" dt="2025-07-30T09:24:05.235" v="132" actId="21"/>
          <ac:graphicFrameMkLst>
            <pc:docMk/>
            <pc:sldMk cId="526409825" sldId="547"/>
            <ac:graphicFrameMk id="20" creationId="{2525980B-BA3C-4FC4-B131-0144C08671F6}"/>
          </ac:graphicFrameMkLst>
        </pc:graphicFrameChg>
        <pc:graphicFrameChg chg="mod modGraphic">
          <ac:chgData name="Angelo Giangreco" userId="42353f34-30ea-4113-b0aa-af90509c4a07" providerId="ADAL" clId="{F935565B-0D8F-4C0D-A94F-C7DC3BC4471E}" dt="2025-07-30T09:25:53.346" v="212" actId="14100"/>
          <ac:graphicFrameMkLst>
            <pc:docMk/>
            <pc:sldMk cId="526409825" sldId="547"/>
            <ac:graphicFrameMk id="22" creationId="{5450EBB2-A2F4-4361-A79A-F0012BAFCCC9}"/>
          </ac:graphicFrameMkLst>
        </pc:graphicFrameChg>
        <pc:graphicFrameChg chg="add del mod modGraphic">
          <ac:chgData name="Angelo Giangreco" userId="42353f34-30ea-4113-b0aa-af90509c4a07" providerId="ADAL" clId="{F935565B-0D8F-4C0D-A94F-C7DC3BC4471E}" dt="2025-07-30T09:24:02.178" v="131" actId="21"/>
          <ac:graphicFrameMkLst>
            <pc:docMk/>
            <pc:sldMk cId="526409825" sldId="547"/>
            <ac:graphicFrameMk id="23" creationId="{6AF2AFE9-876E-4D9E-950A-44B30E1F88F6}"/>
          </ac:graphicFrameMkLst>
        </pc:graphicFrameChg>
        <pc:picChg chg="mod">
          <ac:chgData name="Angelo Giangreco" userId="42353f34-30ea-4113-b0aa-af90509c4a07" providerId="ADAL" clId="{F935565B-0D8F-4C0D-A94F-C7DC3BC4471E}" dt="2025-07-28T09:36:41.567" v="129" actId="1076"/>
          <ac:picMkLst>
            <pc:docMk/>
            <pc:sldMk cId="526409825" sldId="547"/>
            <ac:picMk id="21" creationId="{0D4A08C5-9C1A-4829-9E64-1F25AE43F2B2}"/>
          </ac:picMkLst>
        </pc:picChg>
      </pc:sldChg>
    </pc:docChg>
  </pc:docChgLst>
  <pc:docChgLst>
    <pc:chgData name="Francesco Pergola" userId="8b040178-791a-4056-a996-7877a3af66cb" providerId="ADAL" clId="{AE4680C8-0432-4831-A38D-9A5664CCB83D}"/>
    <pc:docChg chg="delSld modSld">
      <pc:chgData name="Francesco Pergola" userId="8b040178-791a-4056-a996-7877a3af66cb" providerId="ADAL" clId="{AE4680C8-0432-4831-A38D-9A5664CCB83D}" dt="2025-10-10T08:31:04.453" v="199" actId="20577"/>
      <pc:docMkLst>
        <pc:docMk/>
      </pc:docMkLst>
      <pc:sldChg chg="modSp mod">
        <pc:chgData name="Francesco Pergola" userId="8b040178-791a-4056-a996-7877a3af66cb" providerId="ADAL" clId="{AE4680C8-0432-4831-A38D-9A5664CCB83D}" dt="2025-10-10T08:29:31.839" v="174" actId="20577"/>
        <pc:sldMkLst>
          <pc:docMk/>
          <pc:sldMk cId="526409825" sldId="547"/>
        </pc:sldMkLst>
        <pc:graphicFrameChg chg="mod modGraphic">
          <ac:chgData name="Francesco Pergola" userId="8b040178-791a-4056-a996-7877a3af66cb" providerId="ADAL" clId="{AE4680C8-0432-4831-A38D-9A5664CCB83D}" dt="2025-10-10T08:29:31.839" v="174" actId="20577"/>
          <ac:graphicFrameMkLst>
            <pc:docMk/>
            <pc:sldMk cId="526409825" sldId="547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AE4680C8-0432-4831-A38D-9A5664CCB83D}" dt="2025-10-10T08:31:04.453" v="199" actId="20577"/>
        <pc:sldMkLst>
          <pc:docMk/>
          <pc:sldMk cId="2607405074" sldId="548"/>
        </pc:sldMkLst>
        <pc:graphicFrameChg chg="mod modGraphic">
          <ac:chgData name="Francesco Pergola" userId="8b040178-791a-4056-a996-7877a3af66cb" providerId="ADAL" clId="{AE4680C8-0432-4831-A38D-9A5664CCB83D}" dt="2025-10-10T08:31:04.453" v="199" actId="20577"/>
          <ac:graphicFrameMkLst>
            <pc:docMk/>
            <pc:sldMk cId="2607405074" sldId="548"/>
            <ac:graphicFrameMk id="22" creationId="{5450EBB2-A2F4-4361-A79A-F0012BAFCCC9}"/>
          </ac:graphicFrameMkLst>
        </pc:graphicFrameChg>
      </pc:sldChg>
      <pc:sldChg chg="modSp del mod">
        <pc:chgData name="Francesco Pergola" userId="8b040178-791a-4056-a996-7877a3af66cb" providerId="ADAL" clId="{AE4680C8-0432-4831-A38D-9A5664CCB83D}" dt="2025-10-10T07:31:23.140" v="54" actId="2696"/>
        <pc:sldMkLst>
          <pc:docMk/>
          <pc:sldMk cId="7315578" sldId="549"/>
        </pc:sldMkLst>
        <pc:graphicFrameChg chg="modGraphic">
          <ac:chgData name="Francesco Pergola" userId="8b040178-791a-4056-a996-7877a3af66cb" providerId="ADAL" clId="{AE4680C8-0432-4831-A38D-9A5664CCB83D}" dt="2025-10-10T07:23:24.102" v="25" actId="6549"/>
          <ac:graphicFrameMkLst>
            <pc:docMk/>
            <pc:sldMk cId="7315578" sldId="549"/>
            <ac:graphicFrameMk id="22" creationId="{5450EBB2-A2F4-4361-A79A-F0012BAFCCC9}"/>
          </ac:graphicFrameMkLst>
        </pc:graphicFrameChg>
      </pc:sldChg>
    </pc:docChg>
  </pc:docChgLst>
  <pc:docChgLst>
    <pc:chgData name="Francesco Pergola" userId="8b040178-791a-4056-a996-7877a3af66cb" providerId="ADAL" clId="{88374381-5316-4041-A588-EF80FBCBD7CB}"/>
    <pc:docChg chg="custSel addSld delSld modSld">
      <pc:chgData name="Francesco Pergola" userId="8b040178-791a-4056-a996-7877a3af66cb" providerId="ADAL" clId="{88374381-5316-4041-A588-EF80FBCBD7CB}" dt="2026-05-29T09:21:09.944" v="391" actId="21"/>
      <pc:docMkLst>
        <pc:docMk/>
      </pc:docMkLst>
      <pc:sldChg chg="modSp mod">
        <pc:chgData name="Francesco Pergola" userId="8b040178-791a-4056-a996-7877a3af66cb" providerId="ADAL" clId="{88374381-5316-4041-A588-EF80FBCBD7CB}" dt="2026-05-29T09:21:09.944" v="391" actId="21"/>
        <pc:sldMkLst>
          <pc:docMk/>
          <pc:sldMk cId="3136614278" sldId="577"/>
        </pc:sldMkLst>
        <pc:graphicFrameChg chg="mod modGraphic">
          <ac:chgData name="Francesco Pergola" userId="8b040178-791a-4056-a996-7877a3af66cb" providerId="ADAL" clId="{88374381-5316-4041-A588-EF80FBCBD7CB}" dt="2026-05-29T09:21:09.944" v="391" actId="21"/>
          <ac:graphicFrameMkLst>
            <pc:docMk/>
            <pc:sldMk cId="3136614278" sldId="577"/>
            <ac:graphicFrameMk id="22" creationId="{5450EBB2-A2F4-4361-A79A-F0012BAFCCC9}"/>
          </ac:graphicFrameMkLst>
        </pc:graphicFrameChg>
      </pc:sldChg>
      <pc:sldChg chg="modSp add mod">
        <pc:chgData name="Francesco Pergola" userId="8b040178-791a-4056-a996-7877a3af66cb" providerId="ADAL" clId="{88374381-5316-4041-A588-EF80FBCBD7CB}" dt="2026-05-27T12:02:22.750" v="355" actId="21"/>
        <pc:sldMkLst>
          <pc:docMk/>
          <pc:sldMk cId="1824877553" sldId="578"/>
        </pc:sldMkLst>
        <pc:graphicFrameChg chg="mod modGraphic">
          <ac:chgData name="Francesco Pergola" userId="8b040178-791a-4056-a996-7877a3af66cb" providerId="ADAL" clId="{88374381-5316-4041-A588-EF80FBCBD7CB}" dt="2026-05-27T12:02:22.750" v="355" actId="21"/>
          <ac:graphicFrameMkLst>
            <pc:docMk/>
            <pc:sldMk cId="1824877553" sldId="578"/>
            <ac:graphicFrameMk id="22" creationId="{5450EBB2-A2F4-4361-A79A-F0012BAFCCC9}"/>
          </ac:graphicFrameMkLst>
        </pc:graphicFrameChg>
      </pc:sldChg>
      <pc:sldChg chg="del">
        <pc:chgData name="Francesco Pergola" userId="8b040178-791a-4056-a996-7877a3af66cb" providerId="ADAL" clId="{88374381-5316-4041-A588-EF80FBCBD7CB}" dt="2026-05-26T10:35:49.349" v="0" actId="47"/>
        <pc:sldMkLst>
          <pc:docMk/>
          <pc:sldMk cId="2562761305" sldId="578"/>
        </pc:sldMkLst>
      </pc:sldChg>
      <pc:sldChg chg="del">
        <pc:chgData name="Francesco Pergola" userId="8b040178-791a-4056-a996-7877a3af66cb" providerId="ADAL" clId="{88374381-5316-4041-A588-EF80FBCBD7CB}" dt="2026-05-26T10:35:50.021" v="1" actId="47"/>
        <pc:sldMkLst>
          <pc:docMk/>
          <pc:sldMk cId="699124261" sldId="579"/>
        </pc:sldMkLst>
      </pc:sldChg>
      <pc:sldChg chg="modSp add mod">
        <pc:chgData name="Francesco Pergola" userId="8b040178-791a-4056-a996-7877a3af66cb" providerId="ADAL" clId="{88374381-5316-4041-A588-EF80FBCBD7CB}" dt="2026-05-27T08:18:42.025" v="291" actId="20577"/>
        <pc:sldMkLst>
          <pc:docMk/>
          <pc:sldMk cId="2261267104" sldId="579"/>
        </pc:sldMkLst>
        <pc:graphicFrameChg chg="mod modGraphic">
          <ac:chgData name="Francesco Pergola" userId="8b040178-791a-4056-a996-7877a3af66cb" providerId="ADAL" clId="{88374381-5316-4041-A588-EF80FBCBD7CB}" dt="2026-05-27T08:18:42.025" v="291" actId="20577"/>
          <ac:graphicFrameMkLst>
            <pc:docMk/>
            <pc:sldMk cId="2261267104" sldId="579"/>
            <ac:graphicFrameMk id="22" creationId="{5450EBB2-A2F4-4361-A79A-F0012BAFCCC9}"/>
          </ac:graphicFrameMkLst>
        </pc:graphicFrameChg>
      </pc:sldChg>
      <pc:sldChg chg="del">
        <pc:chgData name="Francesco Pergola" userId="8b040178-791a-4056-a996-7877a3af66cb" providerId="ADAL" clId="{88374381-5316-4041-A588-EF80FBCBD7CB}" dt="2026-05-26T10:35:51.011" v="2" actId="47"/>
        <pc:sldMkLst>
          <pc:docMk/>
          <pc:sldMk cId="285725591" sldId="580"/>
        </pc:sldMkLst>
      </pc:sldChg>
      <pc:sldChg chg="modSp add del mod">
        <pc:chgData name="Francesco Pergola" userId="8b040178-791a-4056-a996-7877a3af66cb" providerId="ADAL" clId="{88374381-5316-4041-A588-EF80FBCBD7CB}" dt="2026-05-26T10:56:29.831" v="60" actId="2696"/>
        <pc:sldMkLst>
          <pc:docMk/>
          <pc:sldMk cId="1782264849" sldId="580"/>
        </pc:sldMkLst>
        <pc:graphicFrameChg chg="mod modGraphic">
          <ac:chgData name="Francesco Pergola" userId="8b040178-791a-4056-a996-7877a3af66cb" providerId="ADAL" clId="{88374381-5316-4041-A588-EF80FBCBD7CB}" dt="2026-05-26T10:56:00.042" v="57" actId="6549"/>
          <ac:graphicFrameMkLst>
            <pc:docMk/>
            <pc:sldMk cId="1782264849" sldId="580"/>
            <ac:graphicFrameMk id="22" creationId="{5450EBB2-A2F4-4361-A79A-F0012BAFCCC9}"/>
          </ac:graphicFrameMkLst>
        </pc:graphicFrameChg>
      </pc:sldChg>
    </pc:docChg>
  </pc:docChgLst>
  <pc:docChgLst>
    <pc:chgData name="Fiorenza Beluzzi" userId="9402236c-57b9-4379-883b-42f1b82c341d" providerId="ADAL" clId="{F1EEF126-973B-4C54-AB00-A4ED37A64B41}"/>
    <pc:docChg chg="modSld">
      <pc:chgData name="Fiorenza Beluzzi" userId="9402236c-57b9-4379-883b-42f1b82c341d" providerId="ADAL" clId="{F1EEF126-973B-4C54-AB00-A4ED37A64B41}" dt="2025-07-25T05:27:14.889" v="20" actId="14734"/>
      <pc:docMkLst>
        <pc:docMk/>
      </pc:docMkLst>
      <pc:sldChg chg="modSp mod">
        <pc:chgData name="Fiorenza Beluzzi" userId="9402236c-57b9-4379-883b-42f1b82c341d" providerId="ADAL" clId="{F1EEF126-973B-4C54-AB00-A4ED37A64B41}" dt="2025-07-25T05:27:14.889" v="20" actId="14734"/>
        <pc:sldMkLst>
          <pc:docMk/>
          <pc:sldMk cId="0" sldId="538"/>
        </pc:sldMkLst>
        <pc:graphicFrameChg chg="mod modGraphic">
          <ac:chgData name="Fiorenza Beluzzi" userId="9402236c-57b9-4379-883b-42f1b82c341d" providerId="ADAL" clId="{F1EEF126-973B-4C54-AB00-A4ED37A64B41}" dt="2025-07-25T05:27:14.889" v="20" actId="14734"/>
          <ac:graphicFrameMkLst>
            <pc:docMk/>
            <pc:sldMk cId="0" sldId="538"/>
            <ac:graphicFrameMk id="22" creationId="{1F824F5D-9910-4ABD-88D0-839289DE891D}"/>
          </ac:graphicFrameMkLst>
        </pc:graphicFrameChg>
      </pc:sldChg>
      <pc:sldChg chg="modSp mod">
        <pc:chgData name="Fiorenza Beluzzi" userId="9402236c-57b9-4379-883b-42f1b82c341d" providerId="ADAL" clId="{F1EEF126-973B-4C54-AB00-A4ED37A64B41}" dt="2025-07-22T11:17:59.468" v="10" actId="20577"/>
        <pc:sldMkLst>
          <pc:docMk/>
          <pc:sldMk cId="0" sldId="544"/>
        </pc:sldMkLst>
        <pc:graphicFrameChg chg="modGraphic">
          <ac:chgData name="Fiorenza Beluzzi" userId="9402236c-57b9-4379-883b-42f1b82c341d" providerId="ADAL" clId="{F1EEF126-973B-4C54-AB00-A4ED37A64B41}" dt="2025-07-22T11:17:59.468" v="10" actId="20577"/>
          <ac:graphicFrameMkLst>
            <pc:docMk/>
            <pc:sldMk cId="0" sldId="544"/>
            <ac:graphicFrameMk id="20" creationId="{BC14C715-DCCC-4794-90D4-D0113099FD5A}"/>
          </ac:graphicFrameMkLst>
        </pc:graphicFrameChg>
      </pc:sldChg>
      <pc:sldChg chg="modSp mod">
        <pc:chgData name="Fiorenza Beluzzi" userId="9402236c-57b9-4379-883b-42f1b82c341d" providerId="ADAL" clId="{F1EEF126-973B-4C54-AB00-A4ED37A64B41}" dt="2025-07-25T05:26:17.328" v="15" actId="20577"/>
        <pc:sldMkLst>
          <pc:docMk/>
          <pc:sldMk cId="526409825" sldId="547"/>
        </pc:sldMkLst>
        <pc:graphicFrameChg chg="modGraphic">
          <ac:chgData name="Fiorenza Beluzzi" userId="9402236c-57b9-4379-883b-42f1b82c341d" providerId="ADAL" clId="{F1EEF126-973B-4C54-AB00-A4ED37A64B41}" dt="2025-07-22T11:17:40.631" v="5" actId="20577"/>
          <ac:graphicFrameMkLst>
            <pc:docMk/>
            <pc:sldMk cId="526409825" sldId="547"/>
            <ac:graphicFrameMk id="20" creationId="{2525980B-BA3C-4FC4-B131-0144C08671F6}"/>
          </ac:graphicFrameMkLst>
        </pc:graphicFrameChg>
        <pc:graphicFrameChg chg="mod modGraphic">
          <ac:chgData name="Fiorenza Beluzzi" userId="9402236c-57b9-4379-883b-42f1b82c341d" providerId="ADAL" clId="{F1EEF126-973B-4C54-AB00-A4ED37A64B41}" dt="2025-07-25T05:26:17.328" v="15" actId="20577"/>
          <ac:graphicFrameMkLst>
            <pc:docMk/>
            <pc:sldMk cId="526409825" sldId="547"/>
            <ac:graphicFrameMk id="22" creationId="{5450EBB2-A2F4-4361-A79A-F0012BAFCCC9}"/>
          </ac:graphicFrameMkLst>
        </pc:graphicFrameChg>
      </pc:sldChg>
    </pc:docChg>
  </pc:docChgLst>
  <pc:docChgLst>
    <pc:chgData name="Francesco Pergola" userId="8b040178-791a-4056-a996-7877a3af66cb" providerId="ADAL" clId="{8B11E6B7-1BE4-4757-B5BE-FB774D46F711}"/>
    <pc:docChg chg="custSel addSld delSld modSld">
      <pc:chgData name="Francesco Pergola" userId="8b040178-791a-4056-a996-7877a3af66cb" providerId="ADAL" clId="{8B11E6B7-1BE4-4757-B5BE-FB774D46F711}" dt="2026-03-24T06:50:48.041" v="1482"/>
      <pc:docMkLst>
        <pc:docMk/>
      </pc:docMkLst>
      <pc:sldChg chg="del">
        <pc:chgData name="Francesco Pergola" userId="8b040178-791a-4056-a996-7877a3af66cb" providerId="ADAL" clId="{8B11E6B7-1BE4-4757-B5BE-FB774D46F711}" dt="2026-02-27T07:57:28.974" v="0" actId="47"/>
        <pc:sldMkLst>
          <pc:docMk/>
          <pc:sldMk cId="2612481107" sldId="573"/>
        </pc:sldMkLst>
      </pc:sldChg>
      <pc:sldChg chg="modSp mod">
        <pc:chgData name="Francesco Pergola" userId="8b040178-791a-4056-a996-7877a3af66cb" providerId="ADAL" clId="{8B11E6B7-1BE4-4757-B5BE-FB774D46F711}" dt="2026-03-20T10:46:21.094" v="1439"/>
        <pc:sldMkLst>
          <pc:docMk/>
          <pc:sldMk cId="1657546395" sldId="574"/>
        </pc:sldMkLst>
        <pc:graphicFrameChg chg="mod modGraphic">
          <ac:chgData name="Francesco Pergola" userId="8b040178-791a-4056-a996-7877a3af66cb" providerId="ADAL" clId="{8B11E6B7-1BE4-4757-B5BE-FB774D46F711}" dt="2026-03-20T10:46:21.094" v="1439"/>
          <ac:graphicFrameMkLst>
            <pc:docMk/>
            <pc:sldMk cId="1657546395" sldId="574"/>
            <ac:graphicFrameMk id="22" creationId="{5450EBB2-A2F4-4361-A79A-F0012BAFCCC9}"/>
          </ac:graphicFrameMkLst>
        </pc:graphicFrameChg>
      </pc:sldChg>
      <pc:sldChg chg="modSp add mod">
        <pc:chgData name="Francesco Pergola" userId="8b040178-791a-4056-a996-7877a3af66cb" providerId="ADAL" clId="{8B11E6B7-1BE4-4757-B5BE-FB774D46F711}" dt="2026-03-19T10:19:46.453" v="1393" actId="20577"/>
        <pc:sldMkLst>
          <pc:docMk/>
          <pc:sldMk cId="829537715" sldId="575"/>
        </pc:sldMkLst>
        <pc:graphicFrameChg chg="mod modGraphic">
          <ac:chgData name="Francesco Pergola" userId="8b040178-791a-4056-a996-7877a3af66cb" providerId="ADAL" clId="{8B11E6B7-1BE4-4757-B5BE-FB774D46F711}" dt="2026-03-19T10:19:46.453" v="1393" actId="20577"/>
          <ac:graphicFrameMkLst>
            <pc:docMk/>
            <pc:sldMk cId="829537715" sldId="575"/>
            <ac:graphicFrameMk id="22" creationId="{5450EBB2-A2F4-4361-A79A-F0012BAFCCC9}"/>
          </ac:graphicFrameMkLst>
        </pc:graphicFrameChg>
      </pc:sldChg>
      <pc:sldChg chg="modSp add mod">
        <pc:chgData name="Francesco Pergola" userId="8b040178-791a-4056-a996-7877a3af66cb" providerId="ADAL" clId="{8B11E6B7-1BE4-4757-B5BE-FB774D46F711}" dt="2026-03-19T07:15:24.393" v="1345" actId="21"/>
        <pc:sldMkLst>
          <pc:docMk/>
          <pc:sldMk cId="4014146408" sldId="576"/>
        </pc:sldMkLst>
        <pc:graphicFrameChg chg="mod modGraphic">
          <ac:chgData name="Francesco Pergola" userId="8b040178-791a-4056-a996-7877a3af66cb" providerId="ADAL" clId="{8B11E6B7-1BE4-4757-B5BE-FB774D46F711}" dt="2026-03-19T07:15:24.393" v="1345" actId="21"/>
          <ac:graphicFrameMkLst>
            <pc:docMk/>
            <pc:sldMk cId="4014146408" sldId="576"/>
            <ac:graphicFrameMk id="22" creationId="{5450EBB2-A2F4-4361-A79A-F0012BAFCCC9}"/>
          </ac:graphicFrameMkLst>
        </pc:graphicFrameChg>
      </pc:sldChg>
      <pc:sldChg chg="modSp add mod">
        <pc:chgData name="Francesco Pergola" userId="8b040178-791a-4056-a996-7877a3af66cb" providerId="ADAL" clId="{8B11E6B7-1BE4-4757-B5BE-FB774D46F711}" dt="2026-03-23T08:55:11.394" v="1477" actId="20577"/>
        <pc:sldMkLst>
          <pc:docMk/>
          <pc:sldMk cId="627015209" sldId="577"/>
        </pc:sldMkLst>
        <pc:graphicFrameChg chg="mod modGraphic">
          <ac:chgData name="Francesco Pergola" userId="8b040178-791a-4056-a996-7877a3af66cb" providerId="ADAL" clId="{8B11E6B7-1BE4-4757-B5BE-FB774D46F711}" dt="2026-03-23T08:55:11.394" v="1477" actId="20577"/>
          <ac:graphicFrameMkLst>
            <pc:docMk/>
            <pc:sldMk cId="627015209" sldId="577"/>
            <ac:graphicFrameMk id="22" creationId="{5450EBB2-A2F4-4361-A79A-F0012BAFCCC9}"/>
          </ac:graphicFrameMkLst>
        </pc:graphicFrameChg>
        <pc:picChg chg="mod">
          <ac:chgData name="Francesco Pergola" userId="8b040178-791a-4056-a996-7877a3af66cb" providerId="ADAL" clId="{8B11E6B7-1BE4-4757-B5BE-FB774D46F711}" dt="2026-02-27T11:00:31.422" v="388" actId="14100"/>
          <ac:picMkLst>
            <pc:docMk/>
            <pc:sldMk cId="627015209" sldId="577"/>
            <ac:picMk id="21" creationId="{0D4A08C5-9C1A-4829-9E64-1F25AE43F2B2}"/>
          </ac:picMkLst>
        </pc:picChg>
      </pc:sldChg>
      <pc:sldChg chg="modSp add mod">
        <pc:chgData name="Francesco Pergola" userId="8b040178-791a-4056-a996-7877a3af66cb" providerId="ADAL" clId="{8B11E6B7-1BE4-4757-B5BE-FB774D46F711}" dt="2026-03-24T06:50:48.041" v="1482"/>
        <pc:sldMkLst>
          <pc:docMk/>
          <pc:sldMk cId="730689954" sldId="578"/>
        </pc:sldMkLst>
        <pc:graphicFrameChg chg="mod modGraphic">
          <ac:chgData name="Francesco Pergola" userId="8b040178-791a-4056-a996-7877a3af66cb" providerId="ADAL" clId="{8B11E6B7-1BE4-4757-B5BE-FB774D46F711}" dt="2026-03-24T06:50:48.041" v="1482"/>
          <ac:graphicFrameMkLst>
            <pc:docMk/>
            <pc:sldMk cId="730689954" sldId="578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8B11E6B7-1BE4-4757-B5BE-FB774D46F711}" dt="2026-03-18T13:49:55.813" v="1335" actId="255"/>
        <pc:sldMkLst>
          <pc:docMk/>
          <pc:sldMk cId="2116320327" sldId="579"/>
        </pc:sldMkLst>
        <pc:graphicFrameChg chg="mod modGraphic">
          <ac:chgData name="Francesco Pergola" userId="8b040178-791a-4056-a996-7877a3af66cb" providerId="ADAL" clId="{8B11E6B7-1BE4-4757-B5BE-FB774D46F711}" dt="2026-03-18T13:49:55.813" v="1335" actId="255"/>
          <ac:graphicFrameMkLst>
            <pc:docMk/>
            <pc:sldMk cId="2116320327" sldId="579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8B11E6B7-1BE4-4757-B5BE-FB774D46F711}" dt="2026-03-05T08:47:26.216" v="1206" actId="20577"/>
        <pc:sldMkLst>
          <pc:docMk/>
          <pc:sldMk cId="132157135" sldId="580"/>
        </pc:sldMkLst>
        <pc:graphicFrameChg chg="mod modGraphic">
          <ac:chgData name="Francesco Pergola" userId="8b040178-791a-4056-a996-7877a3af66cb" providerId="ADAL" clId="{8B11E6B7-1BE4-4757-B5BE-FB774D46F711}" dt="2026-03-05T08:47:26.216" v="1206" actId="20577"/>
          <ac:graphicFrameMkLst>
            <pc:docMk/>
            <pc:sldMk cId="132157135" sldId="580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8B11E6B7-1BE4-4757-B5BE-FB774D46F711}" dt="2026-03-17T06:45:53.287" v="1267" actId="21"/>
        <pc:sldMkLst>
          <pc:docMk/>
          <pc:sldMk cId="4291851854" sldId="581"/>
        </pc:sldMkLst>
        <pc:graphicFrameChg chg="mod modGraphic">
          <ac:chgData name="Francesco Pergola" userId="8b040178-791a-4056-a996-7877a3af66cb" providerId="ADAL" clId="{8B11E6B7-1BE4-4757-B5BE-FB774D46F711}" dt="2026-03-17T06:45:53.287" v="1267" actId="21"/>
          <ac:graphicFrameMkLst>
            <pc:docMk/>
            <pc:sldMk cId="4291851854" sldId="581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8B11E6B7-1BE4-4757-B5BE-FB774D46F711}" dt="2026-03-20T10:44:55.944" v="1437" actId="20577"/>
        <pc:sldMkLst>
          <pc:docMk/>
          <pc:sldMk cId="479499830" sldId="582"/>
        </pc:sldMkLst>
        <pc:graphicFrameChg chg="mod modGraphic">
          <ac:chgData name="Francesco Pergola" userId="8b040178-791a-4056-a996-7877a3af66cb" providerId="ADAL" clId="{8B11E6B7-1BE4-4757-B5BE-FB774D46F711}" dt="2026-03-20T10:44:55.944" v="1437" actId="20577"/>
          <ac:graphicFrameMkLst>
            <pc:docMk/>
            <pc:sldMk cId="479499830" sldId="582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8B11E6B7-1BE4-4757-B5BE-FB774D46F711}" dt="2026-03-23T06:42:54.048" v="1441"/>
        <pc:sldMkLst>
          <pc:docMk/>
          <pc:sldMk cId="2527874369" sldId="583"/>
        </pc:sldMkLst>
        <pc:graphicFrameChg chg="mod modGraphic">
          <ac:chgData name="Francesco Pergola" userId="8b040178-791a-4056-a996-7877a3af66cb" providerId="ADAL" clId="{8B11E6B7-1BE4-4757-B5BE-FB774D46F711}" dt="2026-03-23T06:42:54.048" v="1441"/>
          <ac:graphicFrameMkLst>
            <pc:docMk/>
            <pc:sldMk cId="2527874369" sldId="583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8B11E6B7-1BE4-4757-B5BE-FB774D46F711}" dt="2026-03-19T10:28:55.935" v="1415"/>
        <pc:sldMkLst>
          <pc:docMk/>
          <pc:sldMk cId="3858939388" sldId="584"/>
        </pc:sldMkLst>
        <pc:graphicFrameChg chg="mod modGraphic">
          <ac:chgData name="Francesco Pergola" userId="8b040178-791a-4056-a996-7877a3af66cb" providerId="ADAL" clId="{8B11E6B7-1BE4-4757-B5BE-FB774D46F711}" dt="2026-03-19T10:28:55.935" v="1415"/>
          <ac:graphicFrameMkLst>
            <pc:docMk/>
            <pc:sldMk cId="3858939388" sldId="584"/>
            <ac:graphicFrameMk id="22" creationId="{5450EBB2-A2F4-4361-A79A-F0012BAFCCC9}"/>
          </ac:graphicFrameMkLst>
        </pc:graphicFrameChg>
      </pc:sldChg>
    </pc:docChg>
  </pc:docChgLst>
  <pc:docChgLst>
    <pc:chgData name="Francesco Pergola" userId="8b040178-791a-4056-a996-7877a3af66cb" providerId="ADAL" clId="{AD315340-FDB0-4F14-808C-7B87B66B1188}"/>
    <pc:docChg chg="custSel delSld modSld">
      <pc:chgData name="Francesco Pergola" userId="8b040178-791a-4056-a996-7877a3af66cb" providerId="ADAL" clId="{AD315340-FDB0-4F14-808C-7B87B66B1188}" dt="2026-02-11T12:15:08.300" v="1246" actId="21"/>
      <pc:docMkLst>
        <pc:docMk/>
      </pc:docMkLst>
      <pc:sldChg chg="del">
        <pc:chgData name="Francesco Pergola" userId="8b040178-791a-4056-a996-7877a3af66cb" providerId="ADAL" clId="{AD315340-FDB0-4F14-808C-7B87B66B1188}" dt="2025-12-17T11:38:16.202" v="0" actId="2696"/>
        <pc:sldMkLst>
          <pc:docMk/>
          <pc:sldMk cId="3206142600" sldId="556"/>
        </pc:sldMkLst>
      </pc:sldChg>
      <pc:sldChg chg="del">
        <pc:chgData name="Francesco Pergola" userId="8b040178-791a-4056-a996-7877a3af66cb" providerId="ADAL" clId="{AD315340-FDB0-4F14-808C-7B87B66B1188}" dt="2025-12-17T11:38:20.916" v="1" actId="2696"/>
        <pc:sldMkLst>
          <pc:docMk/>
          <pc:sldMk cId="1675103551" sldId="559"/>
        </pc:sldMkLst>
      </pc:sldChg>
      <pc:sldChg chg="modSp mod">
        <pc:chgData name="Francesco Pergola" userId="8b040178-791a-4056-a996-7877a3af66cb" providerId="ADAL" clId="{AD315340-FDB0-4F14-808C-7B87B66B1188}" dt="2026-02-11T12:15:08.300" v="1246" actId="21"/>
        <pc:sldMkLst>
          <pc:docMk/>
          <pc:sldMk cId="767514155" sldId="560"/>
        </pc:sldMkLst>
        <pc:graphicFrameChg chg="mod modGraphic">
          <ac:chgData name="Francesco Pergola" userId="8b040178-791a-4056-a996-7877a3af66cb" providerId="ADAL" clId="{AD315340-FDB0-4F14-808C-7B87B66B1188}" dt="2026-02-11T12:15:08.300" v="1246" actId="21"/>
          <ac:graphicFrameMkLst>
            <pc:docMk/>
            <pc:sldMk cId="767514155" sldId="560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AD315340-FDB0-4F14-808C-7B87B66B1188}" dt="2026-01-15T06:58:09.251" v="1051"/>
        <pc:sldMkLst>
          <pc:docMk/>
          <pc:sldMk cId="3667506614" sldId="561"/>
        </pc:sldMkLst>
        <pc:graphicFrameChg chg="mod modGraphic">
          <ac:chgData name="Francesco Pergola" userId="8b040178-791a-4056-a996-7877a3af66cb" providerId="ADAL" clId="{AD315340-FDB0-4F14-808C-7B87B66B1188}" dt="2026-01-15T06:58:09.251" v="1051"/>
          <ac:graphicFrameMkLst>
            <pc:docMk/>
            <pc:sldMk cId="3667506614" sldId="561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AD315340-FDB0-4F14-808C-7B87B66B1188}" dt="2025-12-18T12:23:43.669" v="773" actId="20577"/>
        <pc:sldMkLst>
          <pc:docMk/>
          <pc:sldMk cId="2949377913" sldId="562"/>
        </pc:sldMkLst>
        <pc:graphicFrameChg chg="mod modGraphic">
          <ac:chgData name="Francesco Pergola" userId="8b040178-791a-4056-a996-7877a3af66cb" providerId="ADAL" clId="{AD315340-FDB0-4F14-808C-7B87B66B1188}" dt="2025-12-18T12:23:43.669" v="773" actId="20577"/>
          <ac:graphicFrameMkLst>
            <pc:docMk/>
            <pc:sldMk cId="2949377913" sldId="562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AD315340-FDB0-4F14-808C-7B87B66B1188}" dt="2025-12-18T12:29:41.019" v="912" actId="20577"/>
        <pc:sldMkLst>
          <pc:docMk/>
          <pc:sldMk cId="2395974813" sldId="563"/>
        </pc:sldMkLst>
        <pc:graphicFrameChg chg="mod modGraphic">
          <ac:chgData name="Francesco Pergola" userId="8b040178-791a-4056-a996-7877a3af66cb" providerId="ADAL" clId="{AD315340-FDB0-4F14-808C-7B87B66B1188}" dt="2025-12-18T12:29:41.019" v="912" actId="20577"/>
          <ac:graphicFrameMkLst>
            <pc:docMk/>
            <pc:sldMk cId="2395974813" sldId="563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AD315340-FDB0-4F14-808C-7B87B66B1188}" dt="2026-02-11T08:50:56.219" v="1186" actId="21"/>
        <pc:sldMkLst>
          <pc:docMk/>
          <pc:sldMk cId="3639841547" sldId="564"/>
        </pc:sldMkLst>
        <pc:graphicFrameChg chg="mod modGraphic">
          <ac:chgData name="Francesco Pergola" userId="8b040178-791a-4056-a996-7877a3af66cb" providerId="ADAL" clId="{AD315340-FDB0-4F14-808C-7B87B66B1188}" dt="2026-02-11T08:50:56.219" v="1186" actId="21"/>
          <ac:graphicFrameMkLst>
            <pc:docMk/>
            <pc:sldMk cId="3639841547" sldId="564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AD315340-FDB0-4F14-808C-7B87B66B1188}" dt="2025-12-18T12:34:37.989" v="966" actId="20577"/>
        <pc:sldMkLst>
          <pc:docMk/>
          <pc:sldMk cId="265696913" sldId="565"/>
        </pc:sldMkLst>
        <pc:graphicFrameChg chg="mod modGraphic">
          <ac:chgData name="Francesco Pergola" userId="8b040178-791a-4056-a996-7877a3af66cb" providerId="ADAL" clId="{AD315340-FDB0-4F14-808C-7B87B66B1188}" dt="2025-12-18T12:34:37.989" v="966" actId="20577"/>
          <ac:graphicFrameMkLst>
            <pc:docMk/>
            <pc:sldMk cId="265696913" sldId="565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AD315340-FDB0-4F14-808C-7B87B66B1188}" dt="2025-12-18T12:21:22.935" v="741"/>
        <pc:sldMkLst>
          <pc:docMk/>
          <pc:sldMk cId="4123615268" sldId="566"/>
        </pc:sldMkLst>
        <pc:graphicFrameChg chg="mod modGraphic">
          <ac:chgData name="Francesco Pergola" userId="8b040178-791a-4056-a996-7877a3af66cb" providerId="ADAL" clId="{AD315340-FDB0-4F14-808C-7B87B66B1188}" dt="2025-12-18T12:21:22.935" v="741"/>
          <ac:graphicFrameMkLst>
            <pc:docMk/>
            <pc:sldMk cId="4123615268" sldId="566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AD315340-FDB0-4F14-808C-7B87B66B1188}" dt="2026-02-11T12:15:00.868" v="1245"/>
        <pc:sldMkLst>
          <pc:docMk/>
          <pc:sldMk cId="2181706159" sldId="567"/>
        </pc:sldMkLst>
        <pc:graphicFrameChg chg="mod modGraphic">
          <ac:chgData name="Francesco Pergola" userId="8b040178-791a-4056-a996-7877a3af66cb" providerId="ADAL" clId="{AD315340-FDB0-4F14-808C-7B87B66B1188}" dt="2026-02-11T12:15:00.868" v="1245"/>
          <ac:graphicFrameMkLst>
            <pc:docMk/>
            <pc:sldMk cId="2181706159" sldId="567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AD315340-FDB0-4F14-808C-7B87B66B1188}" dt="2026-02-11T12:10:54.757" v="1243" actId="20577"/>
        <pc:sldMkLst>
          <pc:docMk/>
          <pc:sldMk cId="3481514904" sldId="568"/>
        </pc:sldMkLst>
        <pc:graphicFrameChg chg="mod modGraphic">
          <ac:chgData name="Francesco Pergola" userId="8b040178-791a-4056-a996-7877a3af66cb" providerId="ADAL" clId="{AD315340-FDB0-4F14-808C-7B87B66B1188}" dt="2026-02-11T12:10:54.757" v="1243" actId="20577"/>
          <ac:graphicFrameMkLst>
            <pc:docMk/>
            <pc:sldMk cId="3481514904" sldId="568"/>
            <ac:graphicFrameMk id="22" creationId="{5450EBB2-A2F4-4361-A79A-F0012BAFCCC9}"/>
          </ac:graphicFrameMkLst>
        </pc:graphicFrameChg>
      </pc:sldChg>
      <pc:sldChg chg="modSp mod">
        <pc:chgData name="Francesco Pergola" userId="8b040178-791a-4056-a996-7877a3af66cb" providerId="ADAL" clId="{AD315340-FDB0-4F14-808C-7B87B66B1188}" dt="2026-02-11T12:09:27.284" v="1231" actId="20577"/>
        <pc:sldMkLst>
          <pc:docMk/>
          <pc:sldMk cId="135728435" sldId="569"/>
        </pc:sldMkLst>
        <pc:graphicFrameChg chg="modGraphic">
          <ac:chgData name="Francesco Pergola" userId="8b040178-791a-4056-a996-7877a3af66cb" providerId="ADAL" clId="{AD315340-FDB0-4F14-808C-7B87B66B1188}" dt="2026-02-11T12:09:27.284" v="1231" actId="20577"/>
          <ac:graphicFrameMkLst>
            <pc:docMk/>
            <pc:sldMk cId="135728435" sldId="569"/>
            <ac:graphicFrameMk id="22" creationId="{5450EBB2-A2F4-4361-A79A-F0012BAFCCC9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AE8FD618-BC1D-4CDC-9654-8C9BBBEF60D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56880" cy="497281"/>
          </a:xfrm>
          <a:prstGeom prst="rect">
            <a:avLst/>
          </a:prstGeom>
        </p:spPr>
        <p:txBody>
          <a:bodyPr vert="horz" lIns="90850" tIns="45426" rIns="90850" bIns="45426" rtlCol="0"/>
          <a:lstStyle>
            <a:lvl1pPr algn="l" eaLnBrk="1" hangingPunct="1">
              <a:defRPr sz="11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5F90A17-41E2-4F6A-A7D6-4C682589CE1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61431" y="1"/>
            <a:ext cx="2956880" cy="497281"/>
          </a:xfrm>
          <a:prstGeom prst="rect">
            <a:avLst/>
          </a:prstGeom>
        </p:spPr>
        <p:txBody>
          <a:bodyPr vert="horz" lIns="90850" tIns="45426" rIns="90850" bIns="45426" rtlCol="0"/>
          <a:lstStyle>
            <a:lvl1pPr algn="r" eaLnBrk="1" hangingPunct="1">
              <a:defRPr sz="1100">
                <a:latin typeface="Arial" charset="0"/>
              </a:defRPr>
            </a:lvl1pPr>
          </a:lstStyle>
          <a:p>
            <a:pPr>
              <a:defRPr/>
            </a:pPr>
            <a:fld id="{DCA68952-D89D-4251-BCFD-3E08C8A72978}" type="datetimeFigureOut">
              <a:rPr lang="it-IT"/>
              <a:pPr>
                <a:defRPr/>
              </a:pPr>
              <a:t>07/08/2026</a:t>
            </a:fld>
            <a:endParaRPr lang="it-IT"/>
          </a:p>
        </p:txBody>
      </p:sp>
      <p:sp>
        <p:nvSpPr>
          <p:cNvPr id="4" name="Segnaposto immagine diapositiva 3">
            <a:extLst>
              <a:ext uri="{FF2B5EF4-FFF2-40B4-BE49-F238E27FC236}">
                <a16:creationId xmlns:a16="http://schemas.microsoft.com/office/drawing/2014/main" id="{8B9FEC8E-3C9C-4337-BF31-5092A39C311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44538"/>
            <a:ext cx="4959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50" tIns="45426" rIns="90850" bIns="45426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>
            <a:extLst>
              <a:ext uri="{FF2B5EF4-FFF2-40B4-BE49-F238E27FC236}">
                <a16:creationId xmlns:a16="http://schemas.microsoft.com/office/drawing/2014/main" id="{BD80C185-DF42-4A7E-AD22-FB21998607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1991" y="4713085"/>
            <a:ext cx="5455920" cy="4461277"/>
          </a:xfrm>
          <a:prstGeom prst="rect">
            <a:avLst/>
          </a:prstGeom>
        </p:spPr>
        <p:txBody>
          <a:bodyPr vert="horz" lIns="90850" tIns="45426" rIns="90850" bIns="45426" rtlCol="0">
            <a:normAutofit/>
          </a:bodyPr>
          <a:lstStyle/>
          <a:p>
            <a:pPr lvl="0"/>
            <a:r>
              <a:rPr lang="it-IT" noProof="0"/>
              <a:t>Fare clic per modificare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FEC4943-BF82-40B2-9F43-0BBE00646D0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19835"/>
            <a:ext cx="2956880" cy="497281"/>
          </a:xfrm>
          <a:prstGeom prst="rect">
            <a:avLst/>
          </a:prstGeom>
        </p:spPr>
        <p:txBody>
          <a:bodyPr vert="horz" lIns="90850" tIns="45426" rIns="90850" bIns="45426" rtlCol="0" anchor="b"/>
          <a:lstStyle>
            <a:lvl1pPr algn="l" eaLnBrk="1" hangingPunct="1">
              <a:defRPr sz="11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5D3F3D0-BB39-4E24-B3C1-D77027F1FF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61431" y="9419835"/>
            <a:ext cx="2956880" cy="497281"/>
          </a:xfrm>
          <a:prstGeom prst="rect">
            <a:avLst/>
          </a:prstGeom>
        </p:spPr>
        <p:txBody>
          <a:bodyPr vert="horz" wrap="square" lIns="90850" tIns="45426" rIns="90850" bIns="4542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100"/>
            </a:lvl1pPr>
          </a:lstStyle>
          <a:p>
            <a:pPr>
              <a:defRPr/>
            </a:pPr>
            <a:fld id="{0B701496-2D6C-4C7A-BADD-5F9B8999ADE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egnaposto immagine diapositiva 1">
            <a:extLst>
              <a:ext uri="{FF2B5EF4-FFF2-40B4-BE49-F238E27FC236}">
                <a16:creationId xmlns:a16="http://schemas.microsoft.com/office/drawing/2014/main" id="{629C0A16-63CC-48C7-ACB8-F2D460A73D4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Segnaposto note 2">
            <a:extLst>
              <a:ext uri="{FF2B5EF4-FFF2-40B4-BE49-F238E27FC236}">
                <a16:creationId xmlns:a16="http://schemas.microsoft.com/office/drawing/2014/main" id="{B604A8AC-9E73-4CAC-8E4D-ED90D4A4446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14340" name="Segnaposto numero diapositiva 3">
            <a:extLst>
              <a:ext uri="{FF2B5EF4-FFF2-40B4-BE49-F238E27FC236}">
                <a16:creationId xmlns:a16="http://schemas.microsoft.com/office/drawing/2014/main" id="{7A662089-5BF0-416D-AA30-BE293415CE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3425" indent="-2794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1888" indent="-2222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84325" indent="-2222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38350" indent="-2222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95550" indent="-222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2750" indent="-222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9950" indent="-222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7150" indent="-222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37B5D78-23B1-4FB6-9942-69D54A3BC7EE}" type="slidenum">
              <a:rPr kumimoji="0" lang="it-IT" altLang="it-IT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altLang="it-IT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6201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egnaposto immagine diapositiva 1">
            <a:extLst>
              <a:ext uri="{FF2B5EF4-FFF2-40B4-BE49-F238E27FC236}">
                <a16:creationId xmlns:a16="http://schemas.microsoft.com/office/drawing/2014/main" id="{629C0A16-63CC-48C7-ACB8-F2D460A73D4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Segnaposto note 2">
            <a:extLst>
              <a:ext uri="{FF2B5EF4-FFF2-40B4-BE49-F238E27FC236}">
                <a16:creationId xmlns:a16="http://schemas.microsoft.com/office/drawing/2014/main" id="{B604A8AC-9E73-4CAC-8E4D-ED90D4A4446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14340" name="Segnaposto numero diapositiva 3">
            <a:extLst>
              <a:ext uri="{FF2B5EF4-FFF2-40B4-BE49-F238E27FC236}">
                <a16:creationId xmlns:a16="http://schemas.microsoft.com/office/drawing/2014/main" id="{7A662089-5BF0-416D-AA30-BE293415CE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3425" indent="-2794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1888" indent="-2222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84325" indent="-2222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38350" indent="-2222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95550" indent="-222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2750" indent="-222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9950" indent="-222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7150" indent="-222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37B5D78-23B1-4FB6-9942-69D54A3BC7EE}" type="slidenum">
              <a:rPr kumimoji="0" lang="it-IT" altLang="it-IT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altLang="it-IT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88054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egnaposto immagine diapositiva 1">
            <a:extLst>
              <a:ext uri="{FF2B5EF4-FFF2-40B4-BE49-F238E27FC236}">
                <a16:creationId xmlns:a16="http://schemas.microsoft.com/office/drawing/2014/main" id="{629C0A16-63CC-48C7-ACB8-F2D460A73D4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Segnaposto note 2">
            <a:extLst>
              <a:ext uri="{FF2B5EF4-FFF2-40B4-BE49-F238E27FC236}">
                <a16:creationId xmlns:a16="http://schemas.microsoft.com/office/drawing/2014/main" id="{B604A8AC-9E73-4CAC-8E4D-ED90D4A4446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14340" name="Segnaposto numero diapositiva 3">
            <a:extLst>
              <a:ext uri="{FF2B5EF4-FFF2-40B4-BE49-F238E27FC236}">
                <a16:creationId xmlns:a16="http://schemas.microsoft.com/office/drawing/2014/main" id="{7A662089-5BF0-416D-AA30-BE293415CE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3425" indent="-2794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1888" indent="-2222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84325" indent="-2222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38350" indent="-2222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95550" indent="-222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2750" indent="-222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9950" indent="-222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67150" indent="-2222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37B5D78-23B1-4FB6-9942-69D54A3BC7EE}" type="slidenum">
              <a:rPr kumimoji="0" lang="it-IT" altLang="it-IT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altLang="it-IT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8805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A79FA97-5848-4AC0-B3E1-C491090DC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86248C1-DECE-4D2B-9929-D7D509F3B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17C7FC4-B338-4245-8C1B-DA690A807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4BEC41-5D73-473D-A285-6CEBB9B5168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02039669"/>
      </p:ext>
    </p:extLst>
  </p:cSld>
  <p:clrMapOvr>
    <a:masterClrMapping/>
  </p:clrMapOvr>
  <p:transition spd="slow" advClick="0" advTm="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99C2FB9-E07B-47C3-B7D9-743438F8D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59DC7A9-8038-4103-94C8-4578862AA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28375E7-603B-4EAE-8B9E-32B1F1583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CDF2A-1A6E-40D9-9719-E1DB55FD512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30858052"/>
      </p:ext>
    </p:extLst>
  </p:cSld>
  <p:clrMapOvr>
    <a:masterClrMapping/>
  </p:clrMapOvr>
  <p:transition spd="slow" advClick="0" advTm="0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68D29D8-A29A-42FC-8CE6-FC295E96D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9287D16-2754-46FB-A8DC-A9F34960D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21DBE73-9FA7-4120-96B3-D98D17B00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559D1-1AAD-4D7E-8A4E-513175168F9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29261987"/>
      </p:ext>
    </p:extLst>
  </p:cSld>
  <p:clrMapOvr>
    <a:masterClrMapping/>
  </p:clrMapOvr>
  <p:transition spd="slow" advClick="0" advTm="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30C4700-2B2D-4F1C-86C6-CBB4BB16F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C358839-8F6F-4117-90B2-2657132FD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5110A11-A000-4A55-BF59-629F2253E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590C8B-9FCF-4A4E-80AD-B64E3F4BA02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47551559"/>
      </p:ext>
    </p:extLst>
  </p:cSld>
  <p:clrMapOvr>
    <a:masterClrMapping/>
  </p:clrMapOvr>
  <p:transition spd="slow" advClick="0" advTm="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F2EBBC6-6802-4EC0-98D1-5D919D9F5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5A7337B-D327-4E18-AE30-9C3D524F3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91D06B7-12F2-41EB-A8E5-0A14EEB3E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CB210A-49C0-4868-B692-C17920D07E0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65193764"/>
      </p:ext>
    </p:extLst>
  </p:cSld>
  <p:clrMapOvr>
    <a:masterClrMapping/>
  </p:clrMapOvr>
  <p:transition spd="slow" advClick="0" advTm="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FBCC4A05-EEE0-4B2E-B36D-DC1260E27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63E6742C-38C6-452C-9828-C7C015027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C6EB99C4-D751-4DB3-AD23-506BC4ED1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BF5476-6FDC-4544-865F-F51C2637639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16814953"/>
      </p:ext>
    </p:extLst>
  </p:cSld>
  <p:clrMapOvr>
    <a:masterClrMapping/>
  </p:clrMapOvr>
  <p:transition spd="slow" advClick="0" advTm="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>
            <a:extLst>
              <a:ext uri="{FF2B5EF4-FFF2-40B4-BE49-F238E27FC236}">
                <a16:creationId xmlns:a16="http://schemas.microsoft.com/office/drawing/2014/main" id="{9CDB0D22-8241-4552-8A68-5266E292A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egnaposto piè di pagina 4">
            <a:extLst>
              <a:ext uri="{FF2B5EF4-FFF2-40B4-BE49-F238E27FC236}">
                <a16:creationId xmlns:a16="http://schemas.microsoft.com/office/drawing/2014/main" id="{D4ADA0C0-0DFB-448A-B0B7-FCCB8247E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>
            <a:extLst>
              <a:ext uri="{FF2B5EF4-FFF2-40B4-BE49-F238E27FC236}">
                <a16:creationId xmlns:a16="http://schemas.microsoft.com/office/drawing/2014/main" id="{D97ED03E-C3CF-436E-9BD4-7879612E6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84574-1AD6-450C-8D69-307B8FA3742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38566187"/>
      </p:ext>
    </p:extLst>
  </p:cSld>
  <p:clrMapOvr>
    <a:masterClrMapping/>
  </p:clrMapOvr>
  <p:transition spd="slow" advClick="0" advTm="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>
            <a:extLst>
              <a:ext uri="{FF2B5EF4-FFF2-40B4-BE49-F238E27FC236}">
                <a16:creationId xmlns:a16="http://schemas.microsoft.com/office/drawing/2014/main" id="{CF77A7F2-87DD-45E0-9239-E0B6F2966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CDFEC349-0975-4D91-85E8-C6BFCC4B2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0BAB673D-8EAB-4BDC-BD31-18FACFE88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27775-546A-44B5-BD7F-E02F73E3F9E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47453768"/>
      </p:ext>
    </p:extLst>
  </p:cSld>
  <p:clrMapOvr>
    <a:masterClrMapping/>
  </p:clrMapOvr>
  <p:transition spd="slow" advClick="0" advTm="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>
            <a:extLst>
              <a:ext uri="{FF2B5EF4-FFF2-40B4-BE49-F238E27FC236}">
                <a16:creationId xmlns:a16="http://schemas.microsoft.com/office/drawing/2014/main" id="{86EDC548-2C20-414F-A58E-E08E58CAD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E0826A5C-A3DD-4B78-A7EE-746CD6A14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>
            <a:extLst>
              <a:ext uri="{FF2B5EF4-FFF2-40B4-BE49-F238E27FC236}">
                <a16:creationId xmlns:a16="http://schemas.microsoft.com/office/drawing/2014/main" id="{716D5479-EC71-4E04-BDA9-A2E6FA216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9D6D7-29E0-48D1-9D18-A3F952DD341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43113677"/>
      </p:ext>
    </p:extLst>
  </p:cSld>
  <p:clrMapOvr>
    <a:masterClrMapping/>
  </p:clrMapOvr>
  <p:transition spd="slow" advClick="0" advTm="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4B1E24A3-4696-4730-BBA8-9197473E8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9AF9F83E-24B3-42E0-963B-B483E518A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1A24BA7F-69C5-43DA-9976-77CF54BAD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DA6D0A-FEE3-4C95-B007-0188C53CC93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99716696"/>
      </p:ext>
    </p:extLst>
  </p:cSld>
  <p:clrMapOvr>
    <a:masterClrMapping/>
  </p:clrMapOvr>
  <p:transition spd="slow" advClick="0" advTm="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0D4C536D-5D27-4DDE-BE21-29EFBFC0F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0624EF5F-0F40-4141-A3E2-9D32E3ECA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C51EAB6D-A866-4871-BF13-6DBB92F58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E1DFE-D2BC-403E-892F-4B0F27C9A45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54873730"/>
      </p:ext>
    </p:extLst>
  </p:cSld>
  <p:clrMapOvr>
    <a:masterClrMapping/>
  </p:clrMapOvr>
  <p:transition spd="slow" advClick="0" advTm="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>
            <a:extLst>
              <a:ext uri="{FF2B5EF4-FFF2-40B4-BE49-F238E27FC236}">
                <a16:creationId xmlns:a16="http://schemas.microsoft.com/office/drawing/2014/main" id="{6542FABE-99CE-461C-A06A-19FF8A1B5CC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1027" name="Segnaposto testo 2">
            <a:extLst>
              <a:ext uri="{FF2B5EF4-FFF2-40B4-BE49-F238E27FC236}">
                <a16:creationId xmlns:a16="http://schemas.microsoft.com/office/drawing/2014/main" id="{76CB883B-A643-4876-87F8-DB1089351AB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649619C-403E-4080-B620-17B0164FCD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AAF0D1A-01F3-4FF7-83F4-2A26B0C9B2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4132527-D58C-442E-A342-F9A9106A64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11F92FC3-039E-4BE2-84F6-B5302B4275C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987" r:id="rId1"/>
    <p:sldLayoutId id="2147491988" r:id="rId2"/>
    <p:sldLayoutId id="2147491989" r:id="rId3"/>
    <p:sldLayoutId id="2147491990" r:id="rId4"/>
    <p:sldLayoutId id="2147491991" r:id="rId5"/>
    <p:sldLayoutId id="2147491992" r:id="rId6"/>
    <p:sldLayoutId id="2147491993" r:id="rId7"/>
    <p:sldLayoutId id="2147491994" r:id="rId8"/>
    <p:sldLayoutId id="2147491995" r:id="rId9"/>
    <p:sldLayoutId id="2147491996" r:id="rId10"/>
    <p:sldLayoutId id="2147491997" r:id="rId11"/>
  </p:sldLayoutIdLst>
  <p:transition spd="slow" advClick="0" advTm="0">
    <p:dissolv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45" descr=" ">
            <a:extLst>
              <a:ext uri="{FF2B5EF4-FFF2-40B4-BE49-F238E27FC236}">
                <a16:creationId xmlns:a16="http://schemas.microsoft.com/office/drawing/2014/main" id="{CDB62CD7-FFF6-4119-975E-10F61A853C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0"/>
            <a:ext cx="9525" cy="1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316" name="Text Box 229">
            <a:extLst>
              <a:ext uri="{FF2B5EF4-FFF2-40B4-BE49-F238E27FC236}">
                <a16:creationId xmlns:a16="http://schemas.microsoft.com/office/drawing/2014/main" id="{3DEF4794-8115-4E19-AEB5-9EFFEF8035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2950" y="6442075"/>
            <a:ext cx="16557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Prossima slide tra</a:t>
            </a:r>
          </a:p>
        </p:txBody>
      </p:sp>
      <p:sp>
        <p:nvSpPr>
          <p:cNvPr id="13317" name="Text Box 230">
            <a:extLst>
              <a:ext uri="{FF2B5EF4-FFF2-40B4-BE49-F238E27FC236}">
                <a16:creationId xmlns:a16="http://schemas.microsoft.com/office/drawing/2014/main" id="{D712E504-10A2-4333-9099-D4BCA1C6A7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02563" y="6432550"/>
            <a:ext cx="8016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secondi</a:t>
            </a:r>
          </a:p>
        </p:txBody>
      </p:sp>
      <p:sp>
        <p:nvSpPr>
          <p:cNvPr id="24" name="Text Box 231">
            <a:extLst>
              <a:ext uri="{FF2B5EF4-FFF2-40B4-BE49-F238E27FC236}">
                <a16:creationId xmlns:a16="http://schemas.microsoft.com/office/drawing/2014/main" id="{1BAB0125-9431-474B-ACF0-0D8E2EA314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5863" y="6345238"/>
            <a:ext cx="327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9</a:t>
            </a:r>
          </a:p>
        </p:txBody>
      </p:sp>
      <p:sp>
        <p:nvSpPr>
          <p:cNvPr id="25" name="Text Box 232">
            <a:extLst>
              <a:ext uri="{FF2B5EF4-FFF2-40B4-BE49-F238E27FC236}">
                <a16:creationId xmlns:a16="http://schemas.microsoft.com/office/drawing/2014/main" id="{B7BF072B-66F6-4581-97A0-30ACA69CAB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40600" y="6350000"/>
            <a:ext cx="4699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13</a:t>
            </a:r>
          </a:p>
        </p:txBody>
      </p:sp>
      <p:sp>
        <p:nvSpPr>
          <p:cNvPr id="26" name="Text Box 233">
            <a:extLst>
              <a:ext uri="{FF2B5EF4-FFF2-40B4-BE49-F238E27FC236}">
                <a16:creationId xmlns:a16="http://schemas.microsoft.com/office/drawing/2014/main" id="{0F7E99D8-F7F7-4EA4-8CE9-438EC71067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40600" y="6350000"/>
            <a:ext cx="4699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12</a:t>
            </a:r>
          </a:p>
        </p:txBody>
      </p:sp>
      <p:sp>
        <p:nvSpPr>
          <p:cNvPr id="27" name="Text Box 234">
            <a:extLst>
              <a:ext uri="{FF2B5EF4-FFF2-40B4-BE49-F238E27FC236}">
                <a16:creationId xmlns:a16="http://schemas.microsoft.com/office/drawing/2014/main" id="{BD5F48D7-735E-4D22-983F-273AE73068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2825" y="6345238"/>
            <a:ext cx="4508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11</a:t>
            </a:r>
          </a:p>
        </p:txBody>
      </p:sp>
      <p:sp>
        <p:nvSpPr>
          <p:cNvPr id="28" name="Text Box 235">
            <a:extLst>
              <a:ext uri="{FF2B5EF4-FFF2-40B4-BE49-F238E27FC236}">
                <a16:creationId xmlns:a16="http://schemas.microsoft.com/office/drawing/2014/main" id="{0C2F1EC3-6831-448A-9B36-B9E8D1622B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5838" y="6345238"/>
            <a:ext cx="4699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10</a:t>
            </a:r>
          </a:p>
        </p:txBody>
      </p:sp>
      <p:sp>
        <p:nvSpPr>
          <p:cNvPr id="29" name="Text Box 236">
            <a:extLst>
              <a:ext uri="{FF2B5EF4-FFF2-40B4-BE49-F238E27FC236}">
                <a16:creationId xmlns:a16="http://schemas.microsoft.com/office/drawing/2014/main" id="{EF34C7AC-5651-473B-8EB8-45D65A69CD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9038" y="6350000"/>
            <a:ext cx="327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8</a:t>
            </a:r>
          </a:p>
        </p:txBody>
      </p:sp>
      <p:sp>
        <p:nvSpPr>
          <p:cNvPr id="30" name="Text Box 237">
            <a:extLst>
              <a:ext uri="{FF2B5EF4-FFF2-40B4-BE49-F238E27FC236}">
                <a16:creationId xmlns:a16="http://schemas.microsoft.com/office/drawing/2014/main" id="{EEFF2A74-CDA2-4F0D-A141-4C94D0A656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9038" y="6350000"/>
            <a:ext cx="327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7</a:t>
            </a:r>
          </a:p>
        </p:txBody>
      </p:sp>
      <p:sp>
        <p:nvSpPr>
          <p:cNvPr id="31" name="Text Box 238">
            <a:extLst>
              <a:ext uri="{FF2B5EF4-FFF2-40B4-BE49-F238E27FC236}">
                <a16:creationId xmlns:a16="http://schemas.microsoft.com/office/drawing/2014/main" id="{2BD93ABA-C55D-4331-ACD4-C0BDC06FD4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9038" y="6350000"/>
            <a:ext cx="327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6</a:t>
            </a:r>
          </a:p>
        </p:txBody>
      </p:sp>
      <p:sp>
        <p:nvSpPr>
          <p:cNvPr id="32" name="Text Box 239">
            <a:extLst>
              <a:ext uri="{FF2B5EF4-FFF2-40B4-BE49-F238E27FC236}">
                <a16:creationId xmlns:a16="http://schemas.microsoft.com/office/drawing/2014/main" id="{B988BB8B-E707-493F-A1C4-D1300B7D88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9038" y="6350000"/>
            <a:ext cx="327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5</a:t>
            </a:r>
          </a:p>
        </p:txBody>
      </p:sp>
      <p:sp>
        <p:nvSpPr>
          <p:cNvPr id="33" name="Text Box 240">
            <a:extLst>
              <a:ext uri="{FF2B5EF4-FFF2-40B4-BE49-F238E27FC236}">
                <a16:creationId xmlns:a16="http://schemas.microsoft.com/office/drawing/2014/main" id="{B4F66EF8-773D-4E89-873A-5A92FE42CF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9038" y="6350000"/>
            <a:ext cx="327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4</a:t>
            </a:r>
          </a:p>
        </p:txBody>
      </p:sp>
      <p:sp>
        <p:nvSpPr>
          <p:cNvPr id="34" name="Text Box 241">
            <a:extLst>
              <a:ext uri="{FF2B5EF4-FFF2-40B4-BE49-F238E27FC236}">
                <a16:creationId xmlns:a16="http://schemas.microsoft.com/office/drawing/2014/main" id="{65204ABF-6F15-4C1E-A802-3C7FCC70E8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9038" y="6350000"/>
            <a:ext cx="327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</a:p>
        </p:txBody>
      </p:sp>
      <p:sp>
        <p:nvSpPr>
          <p:cNvPr id="35" name="Text Box 242">
            <a:extLst>
              <a:ext uri="{FF2B5EF4-FFF2-40B4-BE49-F238E27FC236}">
                <a16:creationId xmlns:a16="http://schemas.microsoft.com/office/drawing/2014/main" id="{92F0362C-9BFE-4376-B172-D68FF226E6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9038" y="6350000"/>
            <a:ext cx="327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</a:t>
            </a:r>
          </a:p>
        </p:txBody>
      </p:sp>
      <p:sp>
        <p:nvSpPr>
          <p:cNvPr id="49" name="Text Box 243">
            <a:extLst>
              <a:ext uri="{FF2B5EF4-FFF2-40B4-BE49-F238E27FC236}">
                <a16:creationId xmlns:a16="http://schemas.microsoft.com/office/drawing/2014/main" id="{B278A3D6-2ED9-46F3-8369-0B4640C02B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9038" y="6350000"/>
            <a:ext cx="327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</a:t>
            </a:r>
          </a:p>
        </p:txBody>
      </p:sp>
      <p:pic>
        <p:nvPicPr>
          <p:cNvPr id="21" name="Segnaposto contenuto 3">
            <a:extLst>
              <a:ext uri="{FF2B5EF4-FFF2-40B4-BE49-F238E27FC236}">
                <a16:creationId xmlns:a16="http://schemas.microsoft.com/office/drawing/2014/main" id="{0D4A08C5-9C1A-4829-9E64-1F25AE43F2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036" y="107950"/>
            <a:ext cx="4247927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2" name="Tabella 21">
            <a:extLst>
              <a:ext uri="{FF2B5EF4-FFF2-40B4-BE49-F238E27FC236}">
                <a16:creationId xmlns:a16="http://schemas.microsoft.com/office/drawing/2014/main" id="{5450EBB2-A2F4-4361-A79A-F0012BAFCC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7507171"/>
              </p:ext>
            </p:extLst>
          </p:nvPr>
        </p:nvGraphicFramePr>
        <p:xfrm>
          <a:off x="250825" y="784227"/>
          <a:ext cx="8497639" cy="659061"/>
        </p:xfrm>
        <a:graphic>
          <a:graphicData uri="http://schemas.openxmlformats.org/drawingml/2006/table">
            <a:tbl>
              <a:tblPr/>
              <a:tblGrid>
                <a:gridCol w="43931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68333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Esami del 28-Agosto  2026</a:t>
                      </a: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1040"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Insegnamento </a:t>
                      </a: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Ora</a:t>
                      </a: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Aula </a:t>
                      </a: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Sede / Piano</a:t>
                      </a: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Docente</a:t>
                      </a: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6507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Politica e istituzioni nell’era della globalizzazione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9,00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P. TERRA</a:t>
                      </a:r>
                      <a:endParaRPr kumimoji="0" lang="it-IT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Di Mauro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086991"/>
                  </a:ext>
                </a:extLst>
              </a:tr>
              <a:tr h="156507"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Lingua Spagnolo-Prova scritta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9,00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</a:t>
                      </a:r>
                    </a:p>
                  </a:txBody>
                  <a:tcPr marL="9525" marR="9525" marT="9508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P. TERRA</a:t>
                      </a:r>
                    </a:p>
                  </a:txBody>
                  <a:tcPr marL="9525" marR="9525" marT="9536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Valenti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92226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2592813"/>
      </p:ext>
    </p:extLst>
  </p:cSld>
  <p:clrMapOvr>
    <a:masterClrMapping/>
  </p:clrMapOvr>
  <p:transition spd="slow" advClick="0" advTm="0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2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4" grpId="1"/>
      <p:bldP spid="25" grpId="0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49" grpId="0"/>
      <p:bldP spid="49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45" descr=" ">
            <a:extLst>
              <a:ext uri="{FF2B5EF4-FFF2-40B4-BE49-F238E27FC236}">
                <a16:creationId xmlns:a16="http://schemas.microsoft.com/office/drawing/2014/main" id="{CDB62CD7-FFF6-4119-975E-10F61A853C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0"/>
            <a:ext cx="9525" cy="1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316" name="Text Box 229">
            <a:extLst>
              <a:ext uri="{FF2B5EF4-FFF2-40B4-BE49-F238E27FC236}">
                <a16:creationId xmlns:a16="http://schemas.microsoft.com/office/drawing/2014/main" id="{3DEF4794-8115-4E19-AEB5-9EFFEF8035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2950" y="6442075"/>
            <a:ext cx="16557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Prossima slide tra</a:t>
            </a:r>
          </a:p>
        </p:txBody>
      </p:sp>
      <p:sp>
        <p:nvSpPr>
          <p:cNvPr id="13317" name="Text Box 230">
            <a:extLst>
              <a:ext uri="{FF2B5EF4-FFF2-40B4-BE49-F238E27FC236}">
                <a16:creationId xmlns:a16="http://schemas.microsoft.com/office/drawing/2014/main" id="{D712E504-10A2-4333-9099-D4BCA1C6A7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02563" y="6432550"/>
            <a:ext cx="8016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secondi</a:t>
            </a:r>
          </a:p>
        </p:txBody>
      </p:sp>
      <p:sp>
        <p:nvSpPr>
          <p:cNvPr id="24" name="Text Box 231">
            <a:extLst>
              <a:ext uri="{FF2B5EF4-FFF2-40B4-BE49-F238E27FC236}">
                <a16:creationId xmlns:a16="http://schemas.microsoft.com/office/drawing/2014/main" id="{1BAB0125-9431-474B-ACF0-0D8E2EA314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5863" y="6345238"/>
            <a:ext cx="327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9</a:t>
            </a:r>
          </a:p>
        </p:txBody>
      </p:sp>
      <p:sp>
        <p:nvSpPr>
          <p:cNvPr id="25" name="Text Box 232">
            <a:extLst>
              <a:ext uri="{FF2B5EF4-FFF2-40B4-BE49-F238E27FC236}">
                <a16:creationId xmlns:a16="http://schemas.microsoft.com/office/drawing/2014/main" id="{B7BF072B-66F6-4581-97A0-30ACA69CAB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40600" y="6350000"/>
            <a:ext cx="4699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13</a:t>
            </a:r>
          </a:p>
        </p:txBody>
      </p:sp>
      <p:sp>
        <p:nvSpPr>
          <p:cNvPr id="26" name="Text Box 233">
            <a:extLst>
              <a:ext uri="{FF2B5EF4-FFF2-40B4-BE49-F238E27FC236}">
                <a16:creationId xmlns:a16="http://schemas.microsoft.com/office/drawing/2014/main" id="{0F7E99D8-F7F7-4EA4-8CE9-438EC71067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40600" y="6350000"/>
            <a:ext cx="4699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12</a:t>
            </a:r>
          </a:p>
        </p:txBody>
      </p:sp>
      <p:sp>
        <p:nvSpPr>
          <p:cNvPr id="27" name="Text Box 234">
            <a:extLst>
              <a:ext uri="{FF2B5EF4-FFF2-40B4-BE49-F238E27FC236}">
                <a16:creationId xmlns:a16="http://schemas.microsoft.com/office/drawing/2014/main" id="{BD5F48D7-735E-4D22-983F-273AE73068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2825" y="6345238"/>
            <a:ext cx="4508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11</a:t>
            </a:r>
          </a:p>
        </p:txBody>
      </p:sp>
      <p:sp>
        <p:nvSpPr>
          <p:cNvPr id="28" name="Text Box 235">
            <a:extLst>
              <a:ext uri="{FF2B5EF4-FFF2-40B4-BE49-F238E27FC236}">
                <a16:creationId xmlns:a16="http://schemas.microsoft.com/office/drawing/2014/main" id="{0C2F1EC3-6831-448A-9B36-B9E8D1622B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5838" y="6345238"/>
            <a:ext cx="4699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10</a:t>
            </a:r>
          </a:p>
        </p:txBody>
      </p:sp>
      <p:sp>
        <p:nvSpPr>
          <p:cNvPr id="29" name="Text Box 236">
            <a:extLst>
              <a:ext uri="{FF2B5EF4-FFF2-40B4-BE49-F238E27FC236}">
                <a16:creationId xmlns:a16="http://schemas.microsoft.com/office/drawing/2014/main" id="{EF34C7AC-5651-473B-8EB8-45D65A69CD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9038" y="6350000"/>
            <a:ext cx="327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8</a:t>
            </a:r>
          </a:p>
        </p:txBody>
      </p:sp>
      <p:sp>
        <p:nvSpPr>
          <p:cNvPr id="30" name="Text Box 237">
            <a:extLst>
              <a:ext uri="{FF2B5EF4-FFF2-40B4-BE49-F238E27FC236}">
                <a16:creationId xmlns:a16="http://schemas.microsoft.com/office/drawing/2014/main" id="{EEFF2A74-CDA2-4F0D-A141-4C94D0A656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9038" y="6350000"/>
            <a:ext cx="327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7</a:t>
            </a:r>
          </a:p>
        </p:txBody>
      </p:sp>
      <p:sp>
        <p:nvSpPr>
          <p:cNvPr id="31" name="Text Box 238">
            <a:extLst>
              <a:ext uri="{FF2B5EF4-FFF2-40B4-BE49-F238E27FC236}">
                <a16:creationId xmlns:a16="http://schemas.microsoft.com/office/drawing/2014/main" id="{2BD93ABA-C55D-4331-ACD4-C0BDC06FD4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9038" y="6350000"/>
            <a:ext cx="327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6</a:t>
            </a:r>
          </a:p>
        </p:txBody>
      </p:sp>
      <p:sp>
        <p:nvSpPr>
          <p:cNvPr id="32" name="Text Box 239">
            <a:extLst>
              <a:ext uri="{FF2B5EF4-FFF2-40B4-BE49-F238E27FC236}">
                <a16:creationId xmlns:a16="http://schemas.microsoft.com/office/drawing/2014/main" id="{B988BB8B-E707-493F-A1C4-D1300B7D88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9038" y="6350000"/>
            <a:ext cx="327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5</a:t>
            </a:r>
          </a:p>
        </p:txBody>
      </p:sp>
      <p:sp>
        <p:nvSpPr>
          <p:cNvPr id="33" name="Text Box 240">
            <a:extLst>
              <a:ext uri="{FF2B5EF4-FFF2-40B4-BE49-F238E27FC236}">
                <a16:creationId xmlns:a16="http://schemas.microsoft.com/office/drawing/2014/main" id="{B4F66EF8-773D-4E89-873A-5A92FE42CF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9038" y="6350000"/>
            <a:ext cx="327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4</a:t>
            </a:r>
          </a:p>
        </p:txBody>
      </p:sp>
      <p:sp>
        <p:nvSpPr>
          <p:cNvPr id="34" name="Text Box 241">
            <a:extLst>
              <a:ext uri="{FF2B5EF4-FFF2-40B4-BE49-F238E27FC236}">
                <a16:creationId xmlns:a16="http://schemas.microsoft.com/office/drawing/2014/main" id="{65204ABF-6F15-4C1E-A802-3C7FCC70E8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9038" y="6350000"/>
            <a:ext cx="327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</a:p>
        </p:txBody>
      </p:sp>
      <p:sp>
        <p:nvSpPr>
          <p:cNvPr id="35" name="Text Box 242">
            <a:extLst>
              <a:ext uri="{FF2B5EF4-FFF2-40B4-BE49-F238E27FC236}">
                <a16:creationId xmlns:a16="http://schemas.microsoft.com/office/drawing/2014/main" id="{92F0362C-9BFE-4376-B172-D68FF226E6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9038" y="6350000"/>
            <a:ext cx="327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</a:t>
            </a:r>
          </a:p>
        </p:txBody>
      </p:sp>
      <p:sp>
        <p:nvSpPr>
          <p:cNvPr id="49" name="Text Box 243">
            <a:extLst>
              <a:ext uri="{FF2B5EF4-FFF2-40B4-BE49-F238E27FC236}">
                <a16:creationId xmlns:a16="http://schemas.microsoft.com/office/drawing/2014/main" id="{B278A3D6-2ED9-46F3-8369-0B4640C02B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9038" y="6350000"/>
            <a:ext cx="327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</a:t>
            </a:r>
          </a:p>
        </p:txBody>
      </p:sp>
      <p:pic>
        <p:nvPicPr>
          <p:cNvPr id="21" name="Segnaposto contenuto 3">
            <a:extLst>
              <a:ext uri="{FF2B5EF4-FFF2-40B4-BE49-F238E27FC236}">
                <a16:creationId xmlns:a16="http://schemas.microsoft.com/office/drawing/2014/main" id="{0D4A08C5-9C1A-4829-9E64-1F25AE43F2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036" y="107950"/>
            <a:ext cx="4247927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2" name="Tabella 21">
            <a:extLst>
              <a:ext uri="{FF2B5EF4-FFF2-40B4-BE49-F238E27FC236}">
                <a16:creationId xmlns:a16="http://schemas.microsoft.com/office/drawing/2014/main" id="{5450EBB2-A2F4-4361-A79A-F0012BAFCC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8607921"/>
              </p:ext>
            </p:extLst>
          </p:nvPr>
        </p:nvGraphicFramePr>
        <p:xfrm>
          <a:off x="250825" y="784227"/>
          <a:ext cx="8497639" cy="2116404"/>
        </p:xfrm>
        <a:graphic>
          <a:graphicData uri="http://schemas.openxmlformats.org/drawingml/2006/table">
            <a:tbl>
              <a:tblPr/>
              <a:tblGrid>
                <a:gridCol w="43931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68333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Esami del -31-Agosto  2026</a:t>
                      </a: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1040"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Insegnamento </a:t>
                      </a: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Ora</a:t>
                      </a: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Aula </a:t>
                      </a: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Sede / Piano</a:t>
                      </a: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Docente</a:t>
                      </a: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904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Economia e gestione delle imprese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15,30</a:t>
                      </a:r>
                      <a:endParaRPr lang="it-IT" sz="1000" b="0" i="0" u="none" strike="noStrike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3° PIANO</a:t>
                      </a: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it-IT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Catalfo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5751206"/>
                  </a:ext>
                </a:extLst>
              </a:tr>
              <a:tr h="143904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Ulteriori conoscenze linguistiche in Lingua inglese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10,00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P. TERRA</a:t>
                      </a: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Zuco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4457025"/>
                  </a:ext>
                </a:extLst>
              </a:tr>
              <a:tr h="156507"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Economia internazionale e business globale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9,30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3° PIANO</a:t>
                      </a: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D'agata A.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1079101"/>
                  </a:ext>
                </a:extLst>
              </a:tr>
              <a:tr h="156507"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International business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9,30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3° PIANO</a:t>
                      </a:r>
                      <a:endParaRPr kumimoji="0" lang="it-IT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D'agata A.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086991"/>
                  </a:ext>
                </a:extLst>
              </a:tr>
              <a:tr h="156507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Economia Politica e politiche del welfare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9,30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3° PIANO</a:t>
                      </a: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D'agata A.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8910863"/>
                  </a:ext>
                </a:extLst>
              </a:tr>
              <a:tr h="156507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Economia Politica, dell’org.ne e politiche del welfare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9,30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3° PIANO</a:t>
                      </a:r>
                      <a:endParaRPr kumimoji="0" lang="it-IT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D'agata A.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9222648"/>
                  </a:ext>
                </a:extLst>
              </a:tr>
              <a:tr h="156507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Lingua inglese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9,00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</a:t>
                      </a:r>
                    </a:p>
                  </a:txBody>
                  <a:tcPr marL="9525" marR="9525" marT="9502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3° PIANO</a:t>
                      </a:r>
                      <a:endParaRPr kumimoji="0" lang="it-IT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30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Demata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3518054"/>
                  </a:ext>
                </a:extLst>
              </a:tr>
              <a:tr h="156507"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Ulteriori conoscenze linguistiche in Lingua inglese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15,00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</a:t>
                      </a:r>
                    </a:p>
                  </a:txBody>
                  <a:tcPr marL="9525" marR="9525" marT="9502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3° PIANO</a:t>
                      </a:r>
                      <a:endParaRPr kumimoji="0" lang="it-IT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30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Demata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1485876"/>
                  </a:ext>
                </a:extLst>
              </a:tr>
              <a:tr h="156507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Comunicazione politica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9,00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</a:t>
                      </a:r>
                    </a:p>
                  </a:txBody>
                  <a:tcPr marL="9525" marR="9525" marT="9501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3° PIANO</a:t>
                      </a:r>
                      <a:endParaRPr kumimoji="0" lang="it-IT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9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Sampugnaro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3028914"/>
                  </a:ext>
                </a:extLst>
              </a:tr>
              <a:tr h="156507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Sociologia dei fenomeni politici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9,00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</a:t>
                      </a:r>
                    </a:p>
                  </a:txBody>
                  <a:tcPr marL="9525" marR="9525" marT="9501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3° PIANO</a:t>
                      </a:r>
                    </a:p>
                  </a:txBody>
                  <a:tcPr marL="9525" marR="9525" marT="9529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Sampugnaro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8281128"/>
                  </a:ext>
                </a:extLst>
              </a:tr>
              <a:tr h="156507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Tradizioni religiose e ordine sociale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9,00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 marL="9525" marR="9525" marT="9508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P. TERRA</a:t>
                      </a:r>
                    </a:p>
                  </a:txBody>
                  <a:tcPr marL="9525" marR="9525" marT="9536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Pettinato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776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6614278"/>
      </p:ext>
    </p:extLst>
  </p:cSld>
  <p:clrMapOvr>
    <a:masterClrMapping/>
  </p:clrMapOvr>
  <p:transition spd="slow" advClick="0" advTm="0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2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4" grpId="1"/>
      <p:bldP spid="25" grpId="0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49" grpId="0"/>
      <p:bldP spid="49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45" descr=" ">
            <a:extLst>
              <a:ext uri="{FF2B5EF4-FFF2-40B4-BE49-F238E27FC236}">
                <a16:creationId xmlns:a16="http://schemas.microsoft.com/office/drawing/2014/main" id="{CDB62CD7-FFF6-4119-975E-10F61A853C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0"/>
            <a:ext cx="9525" cy="1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316" name="Text Box 229">
            <a:extLst>
              <a:ext uri="{FF2B5EF4-FFF2-40B4-BE49-F238E27FC236}">
                <a16:creationId xmlns:a16="http://schemas.microsoft.com/office/drawing/2014/main" id="{3DEF4794-8115-4E19-AEB5-9EFFEF8035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2950" y="6442075"/>
            <a:ext cx="16557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Prossima slide tra</a:t>
            </a:r>
          </a:p>
        </p:txBody>
      </p:sp>
      <p:sp>
        <p:nvSpPr>
          <p:cNvPr id="13317" name="Text Box 230">
            <a:extLst>
              <a:ext uri="{FF2B5EF4-FFF2-40B4-BE49-F238E27FC236}">
                <a16:creationId xmlns:a16="http://schemas.microsoft.com/office/drawing/2014/main" id="{D712E504-10A2-4333-9099-D4BCA1C6A7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02563" y="6432550"/>
            <a:ext cx="8016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secondi</a:t>
            </a:r>
          </a:p>
        </p:txBody>
      </p:sp>
      <p:sp>
        <p:nvSpPr>
          <p:cNvPr id="24" name="Text Box 231">
            <a:extLst>
              <a:ext uri="{FF2B5EF4-FFF2-40B4-BE49-F238E27FC236}">
                <a16:creationId xmlns:a16="http://schemas.microsoft.com/office/drawing/2014/main" id="{1BAB0125-9431-474B-ACF0-0D8E2EA314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5863" y="6345238"/>
            <a:ext cx="327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9</a:t>
            </a:r>
          </a:p>
        </p:txBody>
      </p:sp>
      <p:sp>
        <p:nvSpPr>
          <p:cNvPr id="25" name="Text Box 232">
            <a:extLst>
              <a:ext uri="{FF2B5EF4-FFF2-40B4-BE49-F238E27FC236}">
                <a16:creationId xmlns:a16="http://schemas.microsoft.com/office/drawing/2014/main" id="{B7BF072B-66F6-4581-97A0-30ACA69CAB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40600" y="6350000"/>
            <a:ext cx="4699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13</a:t>
            </a:r>
          </a:p>
        </p:txBody>
      </p:sp>
      <p:sp>
        <p:nvSpPr>
          <p:cNvPr id="26" name="Text Box 233">
            <a:extLst>
              <a:ext uri="{FF2B5EF4-FFF2-40B4-BE49-F238E27FC236}">
                <a16:creationId xmlns:a16="http://schemas.microsoft.com/office/drawing/2014/main" id="{0F7E99D8-F7F7-4EA4-8CE9-438EC71067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40600" y="6350000"/>
            <a:ext cx="4699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12</a:t>
            </a:r>
          </a:p>
        </p:txBody>
      </p:sp>
      <p:sp>
        <p:nvSpPr>
          <p:cNvPr id="27" name="Text Box 234">
            <a:extLst>
              <a:ext uri="{FF2B5EF4-FFF2-40B4-BE49-F238E27FC236}">
                <a16:creationId xmlns:a16="http://schemas.microsoft.com/office/drawing/2014/main" id="{BD5F48D7-735E-4D22-983F-273AE73068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2825" y="6345238"/>
            <a:ext cx="4508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11</a:t>
            </a:r>
          </a:p>
        </p:txBody>
      </p:sp>
      <p:sp>
        <p:nvSpPr>
          <p:cNvPr id="28" name="Text Box 235">
            <a:extLst>
              <a:ext uri="{FF2B5EF4-FFF2-40B4-BE49-F238E27FC236}">
                <a16:creationId xmlns:a16="http://schemas.microsoft.com/office/drawing/2014/main" id="{0C2F1EC3-6831-448A-9B36-B9E8D1622B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5838" y="6345238"/>
            <a:ext cx="4699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10</a:t>
            </a:r>
          </a:p>
        </p:txBody>
      </p:sp>
      <p:sp>
        <p:nvSpPr>
          <p:cNvPr id="29" name="Text Box 236">
            <a:extLst>
              <a:ext uri="{FF2B5EF4-FFF2-40B4-BE49-F238E27FC236}">
                <a16:creationId xmlns:a16="http://schemas.microsoft.com/office/drawing/2014/main" id="{EF34C7AC-5651-473B-8EB8-45D65A69CD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9038" y="6350000"/>
            <a:ext cx="327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8</a:t>
            </a:r>
          </a:p>
        </p:txBody>
      </p:sp>
      <p:sp>
        <p:nvSpPr>
          <p:cNvPr id="30" name="Text Box 237">
            <a:extLst>
              <a:ext uri="{FF2B5EF4-FFF2-40B4-BE49-F238E27FC236}">
                <a16:creationId xmlns:a16="http://schemas.microsoft.com/office/drawing/2014/main" id="{EEFF2A74-CDA2-4F0D-A141-4C94D0A656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9038" y="6350000"/>
            <a:ext cx="327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7</a:t>
            </a:r>
          </a:p>
        </p:txBody>
      </p:sp>
      <p:sp>
        <p:nvSpPr>
          <p:cNvPr id="31" name="Text Box 238">
            <a:extLst>
              <a:ext uri="{FF2B5EF4-FFF2-40B4-BE49-F238E27FC236}">
                <a16:creationId xmlns:a16="http://schemas.microsoft.com/office/drawing/2014/main" id="{2BD93ABA-C55D-4331-ACD4-C0BDC06FD4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9038" y="6350000"/>
            <a:ext cx="327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6</a:t>
            </a:r>
          </a:p>
        </p:txBody>
      </p:sp>
      <p:sp>
        <p:nvSpPr>
          <p:cNvPr id="32" name="Text Box 239">
            <a:extLst>
              <a:ext uri="{FF2B5EF4-FFF2-40B4-BE49-F238E27FC236}">
                <a16:creationId xmlns:a16="http://schemas.microsoft.com/office/drawing/2014/main" id="{B988BB8B-E707-493F-A1C4-D1300B7D88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9038" y="6350000"/>
            <a:ext cx="327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5</a:t>
            </a:r>
          </a:p>
        </p:txBody>
      </p:sp>
      <p:sp>
        <p:nvSpPr>
          <p:cNvPr id="33" name="Text Box 240">
            <a:extLst>
              <a:ext uri="{FF2B5EF4-FFF2-40B4-BE49-F238E27FC236}">
                <a16:creationId xmlns:a16="http://schemas.microsoft.com/office/drawing/2014/main" id="{B4F66EF8-773D-4E89-873A-5A92FE42CF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9038" y="6350000"/>
            <a:ext cx="327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4</a:t>
            </a:r>
          </a:p>
        </p:txBody>
      </p:sp>
      <p:sp>
        <p:nvSpPr>
          <p:cNvPr id="34" name="Text Box 241">
            <a:extLst>
              <a:ext uri="{FF2B5EF4-FFF2-40B4-BE49-F238E27FC236}">
                <a16:creationId xmlns:a16="http://schemas.microsoft.com/office/drawing/2014/main" id="{65204ABF-6F15-4C1E-A802-3C7FCC70E8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9038" y="6350000"/>
            <a:ext cx="327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</a:p>
        </p:txBody>
      </p:sp>
      <p:sp>
        <p:nvSpPr>
          <p:cNvPr id="35" name="Text Box 242">
            <a:extLst>
              <a:ext uri="{FF2B5EF4-FFF2-40B4-BE49-F238E27FC236}">
                <a16:creationId xmlns:a16="http://schemas.microsoft.com/office/drawing/2014/main" id="{92F0362C-9BFE-4376-B172-D68FF226E6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9038" y="6350000"/>
            <a:ext cx="327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</a:t>
            </a:r>
          </a:p>
        </p:txBody>
      </p:sp>
      <p:sp>
        <p:nvSpPr>
          <p:cNvPr id="49" name="Text Box 243">
            <a:extLst>
              <a:ext uri="{FF2B5EF4-FFF2-40B4-BE49-F238E27FC236}">
                <a16:creationId xmlns:a16="http://schemas.microsoft.com/office/drawing/2014/main" id="{B278A3D6-2ED9-46F3-8369-0B4640C02B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9038" y="6350000"/>
            <a:ext cx="327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it-IT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</a:t>
            </a:r>
          </a:p>
        </p:txBody>
      </p:sp>
      <p:pic>
        <p:nvPicPr>
          <p:cNvPr id="21" name="Segnaposto contenuto 3">
            <a:extLst>
              <a:ext uri="{FF2B5EF4-FFF2-40B4-BE49-F238E27FC236}">
                <a16:creationId xmlns:a16="http://schemas.microsoft.com/office/drawing/2014/main" id="{0D4A08C5-9C1A-4829-9E64-1F25AE43F2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036" y="107950"/>
            <a:ext cx="4247927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2" name="Tabella 21">
            <a:extLst>
              <a:ext uri="{FF2B5EF4-FFF2-40B4-BE49-F238E27FC236}">
                <a16:creationId xmlns:a16="http://schemas.microsoft.com/office/drawing/2014/main" id="{5450EBB2-A2F4-4361-A79A-F0012BAFCCC9}"/>
              </a:ext>
            </a:extLst>
          </p:cNvPr>
          <p:cNvGraphicFramePr>
            <a:graphicFrameLocks noGrp="1"/>
          </p:cNvGraphicFramePr>
          <p:nvPr/>
        </p:nvGraphicFramePr>
        <p:xfrm>
          <a:off x="250825" y="784227"/>
          <a:ext cx="8497639" cy="2278330"/>
        </p:xfrm>
        <a:graphic>
          <a:graphicData uri="http://schemas.openxmlformats.org/drawingml/2006/table">
            <a:tbl>
              <a:tblPr/>
              <a:tblGrid>
                <a:gridCol w="43931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68333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Esami del -01-Settembre  2026</a:t>
                      </a: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1040"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Insegnamento </a:t>
                      </a: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Ora</a:t>
                      </a: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Aula </a:t>
                      </a: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Sede / Piano</a:t>
                      </a: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Docente</a:t>
                      </a: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90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Ulteriori conoscenze linguistiche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11,30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3° PIANO</a:t>
                      </a:r>
                      <a:endParaRPr kumimoji="0" lang="it-IT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Ponton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5751206"/>
                  </a:ext>
                </a:extLst>
              </a:tr>
              <a:tr h="14390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b="0" i="0" u="none" strike="noStrike">
                          <a:effectLst/>
                          <a:latin typeface="Times New Roman" panose="02020603050405020304" pitchFamily="18" charset="0"/>
                        </a:rPr>
                        <a:t>Analisi del linguaggio politico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10,00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3° PIANO</a:t>
                      </a: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effectLst/>
                          <a:latin typeface="Times New Roman" panose="02020603050405020304" pitchFamily="18" charset="0"/>
                        </a:rPr>
                        <a:t>Carammia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4457025"/>
                  </a:ext>
                </a:extLst>
              </a:tr>
              <a:tr h="156507"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b="0" i="0" u="none" strike="noStrike">
                          <a:effectLst/>
                          <a:latin typeface="Times New Roman" panose="02020603050405020304" pitchFamily="18" charset="0"/>
                        </a:rPr>
                        <a:t>Politica comparata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10,00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</a:t>
                      </a: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3° PIANO</a:t>
                      </a:r>
                      <a:endParaRPr kumimoji="0" lang="it-IT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>
                          <a:effectLst/>
                          <a:latin typeface="Times New Roman" panose="02020603050405020304" pitchFamily="18" charset="0"/>
                        </a:rPr>
                        <a:t>Carammia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1079101"/>
                  </a:ext>
                </a:extLst>
              </a:tr>
              <a:tr h="156507"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Politica, media e società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10,00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</a:t>
                      </a: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3° PIANO</a:t>
                      </a:r>
                      <a:endParaRPr kumimoji="0" lang="it-IT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Carammia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086991"/>
                  </a:ext>
                </a:extLst>
              </a:tr>
              <a:tr h="156507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>
                          <a:effectLst/>
                          <a:latin typeface="Times New Roman" panose="02020603050405020304" pitchFamily="18" charset="0"/>
                        </a:rPr>
                        <a:t>Political and intercultural communication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10,00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</a:t>
                      </a: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3° PIANO</a:t>
                      </a:r>
                      <a:endParaRPr kumimoji="0" lang="it-IT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Ponton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8910863"/>
                  </a:ext>
                </a:extLst>
              </a:tr>
              <a:tr h="156507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Filosofia delle relazioni internazionali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10,00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</a:t>
                      </a: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P. TERRA</a:t>
                      </a: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Alì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9222648"/>
                  </a:ext>
                </a:extLst>
              </a:tr>
              <a:tr h="15650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Lingua inglese English language and the modern economy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10,00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</a:t>
                      </a: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3° PIANO</a:t>
                      </a:r>
                      <a:endParaRPr kumimoji="0" lang="it-IT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Ponton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3518054"/>
                  </a:ext>
                </a:extLst>
              </a:tr>
              <a:tr h="156507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Lingua inglese per le scienze amministrative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11,30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3° PIANO</a:t>
                      </a:r>
                      <a:endParaRPr kumimoji="0" lang="it-IT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523" marR="6523" marT="652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Ponton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1485876"/>
                  </a:ext>
                </a:extLst>
              </a:tr>
              <a:tr h="156507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Analysis of political discourse/English language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10,00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</a:t>
                      </a:r>
                    </a:p>
                  </a:txBody>
                  <a:tcPr marL="9525" marR="9525" marT="9501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3° PIANO</a:t>
                      </a:r>
                      <a:endParaRPr kumimoji="0" lang="it-IT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9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Ponton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3028914"/>
                  </a:ext>
                </a:extLst>
              </a:tr>
              <a:tr h="156507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Comparative Politicas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10,00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</a:t>
                      </a:r>
                    </a:p>
                  </a:txBody>
                  <a:tcPr marL="9525" marR="9525" marT="9501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3° PIANO</a:t>
                      </a:r>
                      <a:endParaRPr kumimoji="0" lang="it-IT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9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Carammia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8281128"/>
                  </a:ext>
                </a:extLst>
              </a:tr>
              <a:tr h="156507">
                <a:tc>
                  <a:txBody>
                    <a:bodyPr/>
                    <a:lstStyle/>
                    <a:p>
                      <a:pPr algn="l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Comparative Politicas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10,00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</a:t>
                      </a:r>
                    </a:p>
                  </a:txBody>
                  <a:tcPr marL="9525" marR="9525" marT="9508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3° PIANO</a:t>
                      </a:r>
                      <a:endParaRPr kumimoji="0" lang="it-IT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36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Fontana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77661"/>
                  </a:ext>
                </a:extLst>
              </a:tr>
              <a:tr h="156507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Research design in political science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</a:rPr>
                        <a:t>10,00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</a:t>
                      </a:r>
                    </a:p>
                  </a:txBody>
                  <a:tcPr marL="9525" marR="9525" marT="9508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3° PIANO</a:t>
                      </a:r>
                    </a:p>
                  </a:txBody>
                  <a:tcPr marL="9525" marR="9525" marT="9536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Carammia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41924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8876114"/>
      </p:ext>
    </p:extLst>
  </p:cSld>
  <p:clrMapOvr>
    <a:masterClrMapping/>
  </p:clrMapOvr>
  <p:transition spd="slow" advClick="0" advTm="0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2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4" grpId="1"/>
      <p:bldP spid="25" grpId="0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49" grpId="0"/>
      <p:bldP spid="49" grpId="1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40454</TotalTime>
  <Words>365</Words>
  <Application>Microsoft Office PowerPoint</Application>
  <PresentationFormat>Presentazione su schermo (4:3)</PresentationFormat>
  <Paragraphs>191</Paragraphs>
  <Slides>3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7" baseType="lpstr">
      <vt:lpstr>Arial</vt:lpstr>
      <vt:lpstr>Calibri</vt:lpstr>
      <vt:lpstr>Times New Roman</vt:lpstr>
      <vt:lpstr>Tema di Office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Utente01</dc:creator>
  <cp:lastModifiedBy>Francesco Pergola</cp:lastModifiedBy>
  <cp:revision>7727</cp:revision>
  <cp:lastPrinted>2026-06-03T09:30:48Z</cp:lastPrinted>
  <dcterms:created xsi:type="dcterms:W3CDTF">2007-02-02T18:39:16Z</dcterms:created>
  <dcterms:modified xsi:type="dcterms:W3CDTF">2026-08-07T12:07:58Z</dcterms:modified>
</cp:coreProperties>
</file>