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1986" r:id="rId1"/>
  </p:sldMasterIdLst>
  <p:notesMasterIdLst>
    <p:notesMasterId r:id="rId5"/>
  </p:notesMasterIdLst>
  <p:sldIdLst>
    <p:sldId id="559" r:id="rId2"/>
    <p:sldId id="557" r:id="rId3"/>
    <p:sldId id="558" r:id="rId4"/>
  </p:sldIdLst>
  <p:sldSz cx="9144000" cy="6858000" type="screen4x3"/>
  <p:notesSz cx="6810375" cy="9942513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10" autoAdjust="0"/>
    <p:restoredTop sz="96837" autoAdjust="0"/>
  </p:normalViewPr>
  <p:slideViewPr>
    <p:cSldViewPr>
      <p:cViewPr varScale="1">
        <p:scale>
          <a:sx n="129" d="100"/>
          <a:sy n="129" d="100"/>
        </p:scale>
        <p:origin x="159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renza Beluzzi" userId="9402236c-57b9-4379-883b-42f1b82c341d" providerId="ADAL" clId="{F1EEF126-973B-4C54-AB00-A4ED37A64B41}"/>
    <pc:docChg chg="modSld">
      <pc:chgData name="Fiorenza Beluzzi" userId="9402236c-57b9-4379-883b-42f1b82c341d" providerId="ADAL" clId="{F1EEF126-973B-4C54-AB00-A4ED37A64B41}" dt="2025-07-25T05:27:14.889" v="20" actId="14734"/>
      <pc:docMkLst>
        <pc:docMk/>
      </pc:docMkLst>
      <pc:sldChg chg="modSp mod">
        <pc:chgData name="Fiorenza Beluzzi" userId="9402236c-57b9-4379-883b-42f1b82c341d" providerId="ADAL" clId="{F1EEF126-973B-4C54-AB00-A4ED37A64B41}" dt="2025-07-25T05:27:14.889" v="20" actId="14734"/>
        <pc:sldMkLst>
          <pc:docMk/>
          <pc:sldMk cId="0" sldId="538"/>
        </pc:sldMkLst>
        <pc:graphicFrameChg chg="mod modGraphic">
          <ac:chgData name="Fiorenza Beluzzi" userId="9402236c-57b9-4379-883b-42f1b82c341d" providerId="ADAL" clId="{F1EEF126-973B-4C54-AB00-A4ED37A64B41}" dt="2025-07-25T05:27:14.889" v="20" actId="14734"/>
          <ac:graphicFrameMkLst>
            <pc:docMk/>
            <pc:sldMk cId="0" sldId="538"/>
            <ac:graphicFrameMk id="22" creationId="{1F824F5D-9910-4ABD-88D0-839289DE891D}"/>
          </ac:graphicFrameMkLst>
        </pc:graphicFrameChg>
      </pc:sldChg>
      <pc:sldChg chg="modSp mod">
        <pc:chgData name="Fiorenza Beluzzi" userId="9402236c-57b9-4379-883b-42f1b82c341d" providerId="ADAL" clId="{F1EEF126-973B-4C54-AB00-A4ED37A64B41}" dt="2025-07-22T11:17:59.468" v="10" actId="20577"/>
        <pc:sldMkLst>
          <pc:docMk/>
          <pc:sldMk cId="0" sldId="544"/>
        </pc:sldMkLst>
        <pc:graphicFrameChg chg="modGraphic">
          <ac:chgData name="Fiorenza Beluzzi" userId="9402236c-57b9-4379-883b-42f1b82c341d" providerId="ADAL" clId="{F1EEF126-973B-4C54-AB00-A4ED37A64B41}" dt="2025-07-22T11:17:59.468" v="10" actId="20577"/>
          <ac:graphicFrameMkLst>
            <pc:docMk/>
            <pc:sldMk cId="0" sldId="544"/>
            <ac:graphicFrameMk id="20" creationId="{BC14C715-DCCC-4794-90D4-D0113099FD5A}"/>
          </ac:graphicFrameMkLst>
        </pc:graphicFrameChg>
      </pc:sldChg>
      <pc:sldChg chg="modSp mod">
        <pc:chgData name="Fiorenza Beluzzi" userId="9402236c-57b9-4379-883b-42f1b82c341d" providerId="ADAL" clId="{F1EEF126-973B-4C54-AB00-A4ED37A64B41}" dt="2025-07-25T05:26:17.328" v="15" actId="20577"/>
        <pc:sldMkLst>
          <pc:docMk/>
          <pc:sldMk cId="526409825" sldId="547"/>
        </pc:sldMkLst>
        <pc:graphicFrameChg chg="modGraphic">
          <ac:chgData name="Fiorenza Beluzzi" userId="9402236c-57b9-4379-883b-42f1b82c341d" providerId="ADAL" clId="{F1EEF126-973B-4C54-AB00-A4ED37A64B41}" dt="2025-07-22T11:17:40.631" v="5" actId="20577"/>
          <ac:graphicFrameMkLst>
            <pc:docMk/>
            <pc:sldMk cId="526409825" sldId="547"/>
            <ac:graphicFrameMk id="20" creationId="{2525980B-BA3C-4FC4-B131-0144C08671F6}"/>
          </ac:graphicFrameMkLst>
        </pc:graphicFrameChg>
        <pc:graphicFrameChg chg="mod modGraphic">
          <ac:chgData name="Fiorenza Beluzzi" userId="9402236c-57b9-4379-883b-42f1b82c341d" providerId="ADAL" clId="{F1EEF126-973B-4C54-AB00-A4ED37A64B41}" dt="2025-07-25T05:26:17.328" v="15" actId="20577"/>
          <ac:graphicFrameMkLst>
            <pc:docMk/>
            <pc:sldMk cId="526409825" sldId="547"/>
            <ac:graphicFrameMk id="22" creationId="{5450EBB2-A2F4-4361-A79A-F0012BAFCCC9}"/>
          </ac:graphicFrameMkLst>
        </pc:graphicFrameChg>
      </pc:sldChg>
    </pc:docChg>
  </pc:docChgLst>
  <pc:docChgLst>
    <pc:chgData name="Francesco Pergola" userId="8b040178-791a-4056-a996-7877a3af66cb" providerId="ADAL" clId="{E768E029-DCAE-4083-8A5E-D2FCFA6DC21D}"/>
    <pc:docChg chg="undo custSel addSld delSld modSld addSection delSection">
      <pc:chgData name="Francesco Pergola" userId="8b040178-791a-4056-a996-7877a3af66cb" providerId="ADAL" clId="{E768E029-DCAE-4083-8A5E-D2FCFA6DC21D}" dt="2025-07-24T11:52:29.798" v="234"/>
      <pc:docMkLst>
        <pc:docMk/>
      </pc:docMkLst>
      <pc:sldChg chg="modSp mod">
        <pc:chgData name="Francesco Pergola" userId="8b040178-791a-4056-a996-7877a3af66cb" providerId="ADAL" clId="{E768E029-DCAE-4083-8A5E-D2FCFA6DC21D}" dt="2025-07-24T11:52:29.798" v="234"/>
        <pc:sldMkLst>
          <pc:docMk/>
          <pc:sldMk cId="0" sldId="538"/>
        </pc:sldMkLst>
        <pc:graphicFrameChg chg="modGraphic">
          <ac:chgData name="Francesco Pergola" userId="8b040178-791a-4056-a996-7877a3af66cb" providerId="ADAL" clId="{E768E029-DCAE-4083-8A5E-D2FCFA6DC21D}" dt="2025-07-22T11:10:42.433" v="54" actId="2165"/>
          <ac:graphicFrameMkLst>
            <pc:docMk/>
            <pc:sldMk cId="0" sldId="538"/>
            <ac:graphicFrameMk id="4" creationId="{5FEDBB92-4F37-46C6-81DE-98089B405CC5}"/>
          </ac:graphicFrameMkLst>
        </pc:graphicFrameChg>
        <pc:graphicFrameChg chg="mod modGraphic">
          <ac:chgData name="Francesco Pergola" userId="8b040178-791a-4056-a996-7877a3af66cb" providerId="ADAL" clId="{E768E029-DCAE-4083-8A5E-D2FCFA6DC21D}" dt="2025-07-24T11:52:29.798" v="234"/>
          <ac:graphicFrameMkLst>
            <pc:docMk/>
            <pc:sldMk cId="0" sldId="538"/>
            <ac:graphicFrameMk id="21" creationId="{DFE33BC6-FE0F-4DA5-9F60-2D54B461B760}"/>
          </ac:graphicFrameMkLst>
        </pc:graphicFrameChg>
        <pc:graphicFrameChg chg="modGraphic">
          <ac:chgData name="Francesco Pergola" userId="8b040178-791a-4056-a996-7877a3af66cb" providerId="ADAL" clId="{E768E029-DCAE-4083-8A5E-D2FCFA6DC21D}" dt="2025-07-24T11:51:29.049" v="199" actId="14734"/>
          <ac:graphicFrameMkLst>
            <pc:docMk/>
            <pc:sldMk cId="0" sldId="538"/>
            <ac:graphicFrameMk id="22" creationId="{1F824F5D-9910-4ABD-88D0-839289DE891D}"/>
          </ac:graphicFrameMkLst>
        </pc:graphicFrameChg>
      </pc:sldChg>
      <pc:sldChg chg="modSp mod">
        <pc:chgData name="Francesco Pergola" userId="8b040178-791a-4056-a996-7877a3af66cb" providerId="ADAL" clId="{E768E029-DCAE-4083-8A5E-D2FCFA6DC21D}" dt="2025-07-21T10:09:01.852" v="5"/>
        <pc:sldMkLst>
          <pc:docMk/>
          <pc:sldMk cId="0" sldId="544"/>
        </pc:sldMkLst>
        <pc:graphicFrameChg chg="mod modGraphic">
          <ac:chgData name="Francesco Pergola" userId="8b040178-791a-4056-a996-7877a3af66cb" providerId="ADAL" clId="{E768E029-DCAE-4083-8A5E-D2FCFA6DC21D}" dt="2025-07-21T10:09:01.852" v="5"/>
          <ac:graphicFrameMkLst>
            <pc:docMk/>
            <pc:sldMk cId="0" sldId="544"/>
            <ac:graphicFrameMk id="20" creationId="{BC14C715-DCCC-4794-90D4-D0113099FD5A}"/>
          </ac:graphicFrameMkLst>
        </pc:graphicFrameChg>
      </pc:sldChg>
      <pc:sldChg chg="modSp mod">
        <pc:chgData name="Francesco Pergola" userId="8b040178-791a-4056-a996-7877a3af66cb" providerId="ADAL" clId="{E768E029-DCAE-4083-8A5E-D2FCFA6DC21D}" dt="2025-07-24T07:23:51.457" v="156"/>
        <pc:sldMkLst>
          <pc:docMk/>
          <pc:sldMk cId="526409825" sldId="547"/>
        </pc:sldMkLst>
        <pc:graphicFrameChg chg="mod modGraphic">
          <ac:chgData name="Francesco Pergola" userId="8b040178-791a-4056-a996-7877a3af66cb" providerId="ADAL" clId="{E768E029-DCAE-4083-8A5E-D2FCFA6DC21D}" dt="2025-07-22T11:10:29.650" v="53"/>
          <ac:graphicFrameMkLst>
            <pc:docMk/>
            <pc:sldMk cId="526409825" sldId="547"/>
            <ac:graphicFrameMk id="20" creationId="{2525980B-BA3C-4FC4-B131-0144C08671F6}"/>
          </ac:graphicFrameMkLst>
        </pc:graphicFrameChg>
        <pc:graphicFrameChg chg="mod modGraphic">
          <ac:chgData name="Francesco Pergola" userId="8b040178-791a-4056-a996-7877a3af66cb" providerId="ADAL" clId="{E768E029-DCAE-4083-8A5E-D2FCFA6DC21D}" dt="2025-07-24T07:23:51.457" v="156"/>
          <ac:graphicFrameMkLst>
            <pc:docMk/>
            <pc:sldMk cId="526409825" sldId="547"/>
            <ac:graphicFrameMk id="22" creationId="{5450EBB2-A2F4-4361-A79A-F0012BAFCCC9}"/>
          </ac:graphicFrameMkLst>
        </pc:graphicFrameChg>
      </pc:sldChg>
      <pc:sldChg chg="new del">
        <pc:chgData name="Francesco Pergola" userId="8b040178-791a-4056-a996-7877a3af66cb" providerId="ADAL" clId="{E768E029-DCAE-4083-8A5E-D2FCFA6DC21D}" dt="2025-07-22T11:09:45.391" v="35" actId="680"/>
        <pc:sldMkLst>
          <pc:docMk/>
          <pc:sldMk cId="202439773" sldId="548"/>
        </pc:sldMkLst>
      </pc:sldChg>
    </pc:docChg>
  </pc:docChgLst>
  <pc:docChgLst>
    <pc:chgData name="Francesco Pergola" userId="8b040178-791a-4056-a996-7877a3af66cb" providerId="ADAL" clId="{FE23F2B6-70BA-4EE7-8B11-2F83CA7103BD}"/>
    <pc:docChg chg="addSld delSld modSld sldOrd">
      <pc:chgData name="Francesco Pergola" userId="8b040178-791a-4056-a996-7877a3af66cb" providerId="ADAL" clId="{FE23F2B6-70BA-4EE7-8B11-2F83CA7103BD}" dt="2025-10-15T10:52:49.646" v="517" actId="6549"/>
      <pc:docMkLst>
        <pc:docMk/>
      </pc:docMkLst>
      <pc:sldChg chg="modSp mod">
        <pc:chgData name="Francesco Pergola" userId="8b040178-791a-4056-a996-7877a3af66cb" providerId="ADAL" clId="{FE23F2B6-70BA-4EE7-8B11-2F83CA7103BD}" dt="2025-10-15T10:52:49.646" v="517" actId="6549"/>
        <pc:sldMkLst>
          <pc:docMk/>
          <pc:sldMk cId="526409825" sldId="547"/>
        </pc:sldMkLst>
        <pc:graphicFrameChg chg="mod modGraphic">
          <ac:chgData name="Francesco Pergola" userId="8b040178-791a-4056-a996-7877a3af66cb" providerId="ADAL" clId="{FE23F2B6-70BA-4EE7-8B11-2F83CA7103BD}" dt="2025-10-15T10:52:49.646" v="517" actId="6549"/>
          <ac:graphicFrameMkLst>
            <pc:docMk/>
            <pc:sldMk cId="526409825" sldId="547"/>
            <ac:graphicFrameMk id="22" creationId="{5450EBB2-A2F4-4361-A79A-F0012BAFCCC9}"/>
          </ac:graphicFrameMkLst>
        </pc:graphicFrameChg>
      </pc:sldChg>
      <pc:sldChg chg="modSp del mod">
        <pc:chgData name="Francesco Pergola" userId="8b040178-791a-4056-a996-7877a3af66cb" providerId="ADAL" clId="{FE23F2B6-70BA-4EE7-8B11-2F83CA7103BD}" dt="2025-10-13T10:29:38.615" v="162" actId="2696"/>
        <pc:sldMkLst>
          <pc:docMk/>
          <pc:sldMk cId="2607405074" sldId="548"/>
        </pc:sldMkLst>
        <pc:graphicFrameChg chg="mod modGraphic">
          <ac:chgData name="Francesco Pergola" userId="8b040178-791a-4056-a996-7877a3af66cb" providerId="ADAL" clId="{FE23F2B6-70BA-4EE7-8B11-2F83CA7103BD}" dt="2025-10-13T10:21:07.697" v="140" actId="20577"/>
          <ac:graphicFrameMkLst>
            <pc:docMk/>
            <pc:sldMk cId="2607405074" sldId="548"/>
            <ac:graphicFrameMk id="22" creationId="{5450EBB2-A2F4-4361-A79A-F0012BAFCCC9}"/>
          </ac:graphicFrameMkLst>
        </pc:graphicFrameChg>
      </pc:sldChg>
      <pc:sldChg chg="modSp mod">
        <pc:chgData name="Francesco Pergola" userId="8b040178-791a-4056-a996-7877a3af66cb" providerId="ADAL" clId="{FE23F2B6-70BA-4EE7-8B11-2F83CA7103BD}" dt="2025-10-13T12:00:25.491" v="416"/>
        <pc:sldMkLst>
          <pc:docMk/>
          <pc:sldMk cId="3083601092" sldId="549"/>
        </pc:sldMkLst>
        <pc:graphicFrameChg chg="mod modGraphic">
          <ac:chgData name="Francesco Pergola" userId="8b040178-791a-4056-a996-7877a3af66cb" providerId="ADAL" clId="{FE23F2B6-70BA-4EE7-8B11-2F83CA7103BD}" dt="2025-10-13T12:00:25.491" v="416"/>
          <ac:graphicFrameMkLst>
            <pc:docMk/>
            <pc:sldMk cId="3083601092" sldId="549"/>
            <ac:graphicFrameMk id="22" creationId="{5450EBB2-A2F4-4361-A79A-F0012BAFCCC9}"/>
          </ac:graphicFrameMkLst>
        </pc:graphicFrameChg>
      </pc:sldChg>
      <pc:sldChg chg="modSp mod">
        <pc:chgData name="Francesco Pergola" userId="8b040178-791a-4056-a996-7877a3af66cb" providerId="ADAL" clId="{FE23F2B6-70BA-4EE7-8B11-2F83CA7103BD}" dt="2025-10-14T15:02:18.768" v="516"/>
        <pc:sldMkLst>
          <pc:docMk/>
          <pc:sldMk cId="4251411534" sldId="550"/>
        </pc:sldMkLst>
        <pc:graphicFrameChg chg="mod modGraphic">
          <ac:chgData name="Francesco Pergola" userId="8b040178-791a-4056-a996-7877a3af66cb" providerId="ADAL" clId="{FE23F2B6-70BA-4EE7-8B11-2F83CA7103BD}" dt="2025-10-14T15:02:18.768" v="516"/>
          <ac:graphicFrameMkLst>
            <pc:docMk/>
            <pc:sldMk cId="4251411534" sldId="550"/>
            <ac:graphicFrameMk id="22" creationId="{5450EBB2-A2F4-4361-A79A-F0012BAFCCC9}"/>
          </ac:graphicFrameMkLst>
        </pc:graphicFrameChg>
      </pc:sldChg>
      <pc:sldChg chg="modSp mod">
        <pc:chgData name="Francesco Pergola" userId="8b040178-791a-4056-a996-7877a3af66cb" providerId="ADAL" clId="{FE23F2B6-70BA-4EE7-8B11-2F83CA7103BD}" dt="2025-10-13T12:01:43.113" v="429" actId="20577"/>
        <pc:sldMkLst>
          <pc:docMk/>
          <pc:sldMk cId="1848811575" sldId="551"/>
        </pc:sldMkLst>
        <pc:graphicFrameChg chg="mod modGraphic">
          <ac:chgData name="Francesco Pergola" userId="8b040178-791a-4056-a996-7877a3af66cb" providerId="ADAL" clId="{FE23F2B6-70BA-4EE7-8B11-2F83CA7103BD}" dt="2025-10-13T12:01:43.113" v="429" actId="20577"/>
          <ac:graphicFrameMkLst>
            <pc:docMk/>
            <pc:sldMk cId="1848811575" sldId="551"/>
            <ac:graphicFrameMk id="22" creationId="{5450EBB2-A2F4-4361-A79A-F0012BAFCCC9}"/>
          </ac:graphicFrameMkLst>
        </pc:graphicFrameChg>
      </pc:sldChg>
      <pc:sldChg chg="modSp add mod ord">
        <pc:chgData name="Francesco Pergola" userId="8b040178-791a-4056-a996-7877a3af66cb" providerId="ADAL" clId="{FE23F2B6-70BA-4EE7-8B11-2F83CA7103BD}" dt="2025-10-14T09:44:55.667" v="512" actId="20577"/>
        <pc:sldMkLst>
          <pc:docMk/>
          <pc:sldMk cId="1926102999" sldId="552"/>
        </pc:sldMkLst>
        <pc:graphicFrameChg chg="mod modGraphic">
          <ac:chgData name="Francesco Pergola" userId="8b040178-791a-4056-a996-7877a3af66cb" providerId="ADAL" clId="{FE23F2B6-70BA-4EE7-8B11-2F83CA7103BD}" dt="2025-10-14T09:44:55.667" v="512" actId="20577"/>
          <ac:graphicFrameMkLst>
            <pc:docMk/>
            <pc:sldMk cId="1926102999" sldId="552"/>
            <ac:graphicFrameMk id="22" creationId="{5450EBB2-A2F4-4361-A79A-F0012BAFCCC9}"/>
          </ac:graphicFrameMkLst>
        </pc:graphicFrameChg>
      </pc:sldChg>
      <pc:sldChg chg="add ord">
        <pc:chgData name="Francesco Pergola" userId="8b040178-791a-4056-a996-7877a3af66cb" providerId="ADAL" clId="{FE23F2B6-70BA-4EE7-8B11-2F83CA7103BD}" dt="2025-10-13T10:27:05.540" v="157"/>
        <pc:sldMkLst>
          <pc:docMk/>
          <pc:sldMk cId="3833671347" sldId="553"/>
        </pc:sldMkLst>
      </pc:sldChg>
      <pc:sldChg chg="modSp add mod">
        <pc:chgData name="Francesco Pergola" userId="8b040178-791a-4056-a996-7877a3af66cb" providerId="ADAL" clId="{FE23F2B6-70BA-4EE7-8B11-2F83CA7103BD}" dt="2025-10-14T09:41:32.502" v="434" actId="20577"/>
        <pc:sldMkLst>
          <pc:docMk/>
          <pc:sldMk cId="2245328198" sldId="554"/>
        </pc:sldMkLst>
        <pc:graphicFrameChg chg="mod modGraphic">
          <ac:chgData name="Francesco Pergola" userId="8b040178-791a-4056-a996-7877a3af66cb" providerId="ADAL" clId="{FE23F2B6-70BA-4EE7-8B11-2F83CA7103BD}" dt="2025-10-14T09:41:32.502" v="434" actId="20577"/>
          <ac:graphicFrameMkLst>
            <pc:docMk/>
            <pc:sldMk cId="2245328198" sldId="554"/>
            <ac:graphicFrameMk id="22" creationId="{5450EBB2-A2F4-4361-A79A-F0012BAFCCC9}"/>
          </ac:graphicFrameMkLst>
        </pc:graphicFrameChg>
      </pc:sldChg>
    </pc:docChg>
  </pc:docChgLst>
  <pc:docChgLst>
    <pc:chgData name="Angelo Giangreco" userId="42353f34-30ea-4113-b0aa-af90509c4a07" providerId="ADAL" clId="{F935565B-0D8F-4C0D-A94F-C7DC3BC4471E}"/>
    <pc:docChg chg="custSel delSld modSld">
      <pc:chgData name="Angelo Giangreco" userId="42353f34-30ea-4113-b0aa-af90509c4a07" providerId="ADAL" clId="{F935565B-0D8F-4C0D-A94F-C7DC3BC4471E}" dt="2025-07-30T09:25:53.346" v="212" actId="14100"/>
      <pc:docMkLst>
        <pc:docMk/>
      </pc:docMkLst>
      <pc:sldChg chg="delSp modSp del mod">
        <pc:chgData name="Angelo Giangreco" userId="42353f34-30ea-4113-b0aa-af90509c4a07" providerId="ADAL" clId="{F935565B-0D8F-4C0D-A94F-C7DC3BC4471E}" dt="2025-07-28T09:36:51.937" v="130" actId="2696"/>
        <pc:sldMkLst>
          <pc:docMk/>
          <pc:sldMk cId="0" sldId="538"/>
        </pc:sldMkLst>
        <pc:graphicFrameChg chg="del mod modGraphic">
          <ac:chgData name="Angelo Giangreco" userId="42353f34-30ea-4113-b0aa-af90509c4a07" providerId="ADAL" clId="{F935565B-0D8F-4C0D-A94F-C7DC3BC4471E}" dt="2025-07-28T09:30:39.588" v="21" actId="478"/>
          <ac:graphicFrameMkLst>
            <pc:docMk/>
            <pc:sldMk cId="0" sldId="538"/>
            <ac:graphicFrameMk id="4" creationId="{5FEDBB92-4F37-46C6-81DE-98089B405CC5}"/>
          </ac:graphicFrameMkLst>
        </pc:graphicFrameChg>
        <pc:graphicFrameChg chg="del">
          <ac:chgData name="Angelo Giangreco" userId="42353f34-30ea-4113-b0aa-af90509c4a07" providerId="ADAL" clId="{F935565B-0D8F-4C0D-A94F-C7DC3BC4471E}" dt="2025-07-28T09:30:42.665" v="22" actId="478"/>
          <ac:graphicFrameMkLst>
            <pc:docMk/>
            <pc:sldMk cId="0" sldId="538"/>
            <ac:graphicFrameMk id="21" creationId="{DFE33BC6-FE0F-4DA5-9F60-2D54B461B760}"/>
          </ac:graphicFrameMkLst>
        </pc:graphicFrameChg>
      </pc:sldChg>
      <pc:sldChg chg="del">
        <pc:chgData name="Angelo Giangreco" userId="42353f34-30ea-4113-b0aa-af90509c4a07" providerId="ADAL" clId="{F935565B-0D8F-4C0D-A94F-C7DC3BC4471E}" dt="2025-07-28T09:30:30.008" v="19" actId="47"/>
        <pc:sldMkLst>
          <pc:docMk/>
          <pc:sldMk cId="0" sldId="542"/>
        </pc:sldMkLst>
      </pc:sldChg>
      <pc:sldChg chg="addSp delSp modSp mod">
        <pc:chgData name="Angelo Giangreco" userId="42353f34-30ea-4113-b0aa-af90509c4a07" providerId="ADAL" clId="{F935565B-0D8F-4C0D-A94F-C7DC3BC4471E}" dt="2025-07-30T09:25:53.346" v="212" actId="14100"/>
        <pc:sldMkLst>
          <pc:docMk/>
          <pc:sldMk cId="526409825" sldId="547"/>
        </pc:sldMkLst>
        <pc:graphicFrameChg chg="del mod modGraphic">
          <ac:chgData name="Angelo Giangreco" userId="42353f34-30ea-4113-b0aa-af90509c4a07" providerId="ADAL" clId="{F935565B-0D8F-4C0D-A94F-C7DC3BC4471E}" dt="2025-07-30T09:24:05.235" v="132" actId="21"/>
          <ac:graphicFrameMkLst>
            <pc:docMk/>
            <pc:sldMk cId="526409825" sldId="547"/>
            <ac:graphicFrameMk id="20" creationId="{2525980B-BA3C-4FC4-B131-0144C08671F6}"/>
          </ac:graphicFrameMkLst>
        </pc:graphicFrameChg>
        <pc:graphicFrameChg chg="mod modGraphic">
          <ac:chgData name="Angelo Giangreco" userId="42353f34-30ea-4113-b0aa-af90509c4a07" providerId="ADAL" clId="{F935565B-0D8F-4C0D-A94F-C7DC3BC4471E}" dt="2025-07-30T09:25:53.346" v="212" actId="14100"/>
          <ac:graphicFrameMkLst>
            <pc:docMk/>
            <pc:sldMk cId="526409825" sldId="547"/>
            <ac:graphicFrameMk id="22" creationId="{5450EBB2-A2F4-4361-A79A-F0012BAFCCC9}"/>
          </ac:graphicFrameMkLst>
        </pc:graphicFrameChg>
        <pc:graphicFrameChg chg="add del mod modGraphic">
          <ac:chgData name="Angelo Giangreco" userId="42353f34-30ea-4113-b0aa-af90509c4a07" providerId="ADAL" clId="{F935565B-0D8F-4C0D-A94F-C7DC3BC4471E}" dt="2025-07-30T09:24:02.178" v="131" actId="21"/>
          <ac:graphicFrameMkLst>
            <pc:docMk/>
            <pc:sldMk cId="526409825" sldId="547"/>
            <ac:graphicFrameMk id="23" creationId="{6AF2AFE9-876E-4D9E-950A-44B30E1F88F6}"/>
          </ac:graphicFrameMkLst>
        </pc:graphicFrameChg>
        <pc:picChg chg="mod">
          <ac:chgData name="Angelo Giangreco" userId="42353f34-30ea-4113-b0aa-af90509c4a07" providerId="ADAL" clId="{F935565B-0D8F-4C0D-A94F-C7DC3BC4471E}" dt="2025-07-28T09:36:41.567" v="129" actId="1076"/>
          <ac:picMkLst>
            <pc:docMk/>
            <pc:sldMk cId="526409825" sldId="547"/>
            <ac:picMk id="21" creationId="{0D4A08C5-9C1A-4829-9E64-1F25AE43F2B2}"/>
          </ac:picMkLst>
        </pc:picChg>
      </pc:sldChg>
    </pc:docChg>
  </pc:docChgLst>
  <pc:docChgLst>
    <pc:chgData name="Francesco Pergola" userId="8b040178-791a-4056-a996-7877a3af66cb" providerId="ADAL" clId="{09611133-8195-48A8-B340-67468293B96C}"/>
    <pc:docChg chg="delSld modSld">
      <pc:chgData name="Francesco Pergola" userId="8b040178-791a-4056-a996-7877a3af66cb" providerId="ADAL" clId="{09611133-8195-48A8-B340-67468293B96C}" dt="2025-10-31T10:04:11.258" v="290"/>
      <pc:docMkLst>
        <pc:docMk/>
      </pc:docMkLst>
      <pc:sldChg chg="del">
        <pc:chgData name="Francesco Pergola" userId="8b040178-791a-4056-a996-7877a3af66cb" providerId="ADAL" clId="{09611133-8195-48A8-B340-67468293B96C}" dt="2025-10-23T11:28:02.837" v="21" actId="2696"/>
        <pc:sldMkLst>
          <pc:docMk/>
          <pc:sldMk cId="526409825" sldId="547"/>
        </pc:sldMkLst>
      </pc:sldChg>
      <pc:sldChg chg="del">
        <pc:chgData name="Francesco Pergola" userId="8b040178-791a-4056-a996-7877a3af66cb" providerId="ADAL" clId="{09611133-8195-48A8-B340-67468293B96C}" dt="2025-10-23T11:28:04.536" v="22" actId="2696"/>
        <pc:sldMkLst>
          <pc:docMk/>
          <pc:sldMk cId="3083601092" sldId="549"/>
        </pc:sldMkLst>
      </pc:sldChg>
      <pc:sldChg chg="del">
        <pc:chgData name="Francesco Pergola" userId="8b040178-791a-4056-a996-7877a3af66cb" providerId="ADAL" clId="{09611133-8195-48A8-B340-67468293B96C}" dt="2025-10-23T11:28:06.275" v="23" actId="2696"/>
        <pc:sldMkLst>
          <pc:docMk/>
          <pc:sldMk cId="4251411534" sldId="550"/>
        </pc:sldMkLst>
      </pc:sldChg>
      <pc:sldChg chg="del">
        <pc:chgData name="Francesco Pergola" userId="8b040178-791a-4056-a996-7877a3af66cb" providerId="ADAL" clId="{09611133-8195-48A8-B340-67468293B96C}" dt="2025-10-23T11:28:08.005" v="24" actId="2696"/>
        <pc:sldMkLst>
          <pc:docMk/>
          <pc:sldMk cId="1848811575" sldId="551"/>
        </pc:sldMkLst>
      </pc:sldChg>
      <pc:sldChg chg="del">
        <pc:chgData name="Francesco Pergola" userId="8b040178-791a-4056-a996-7877a3af66cb" providerId="ADAL" clId="{09611133-8195-48A8-B340-67468293B96C}" dt="2025-10-23T11:27:59.089" v="19" actId="2696"/>
        <pc:sldMkLst>
          <pc:docMk/>
          <pc:sldMk cId="1926102999" sldId="552"/>
        </pc:sldMkLst>
      </pc:sldChg>
      <pc:sldChg chg="del">
        <pc:chgData name="Francesco Pergola" userId="8b040178-791a-4056-a996-7877a3af66cb" providerId="ADAL" clId="{09611133-8195-48A8-B340-67468293B96C}" dt="2025-10-23T11:28:00.909" v="20" actId="2696"/>
        <pc:sldMkLst>
          <pc:docMk/>
          <pc:sldMk cId="3833671347" sldId="553"/>
        </pc:sldMkLst>
      </pc:sldChg>
      <pc:sldChg chg="modSp mod">
        <pc:chgData name="Francesco Pergola" userId="8b040178-791a-4056-a996-7877a3af66cb" providerId="ADAL" clId="{09611133-8195-48A8-B340-67468293B96C}" dt="2025-10-31T10:04:11.258" v="290"/>
        <pc:sldMkLst>
          <pc:docMk/>
          <pc:sldMk cId="2245328198" sldId="554"/>
        </pc:sldMkLst>
        <pc:graphicFrameChg chg="mod modGraphic">
          <ac:chgData name="Francesco Pergola" userId="8b040178-791a-4056-a996-7877a3af66cb" providerId="ADAL" clId="{09611133-8195-48A8-B340-67468293B96C}" dt="2025-10-31T10:04:11.258" v="290"/>
          <ac:graphicFrameMkLst>
            <pc:docMk/>
            <pc:sldMk cId="2245328198" sldId="554"/>
            <ac:graphicFrameMk id="22" creationId="{5450EBB2-A2F4-4361-A79A-F0012BAFCCC9}"/>
          </ac:graphicFrameMkLst>
        </pc:graphicFrameChg>
      </pc:sldChg>
      <pc:sldChg chg="modSp mod">
        <pc:chgData name="Francesco Pergola" userId="8b040178-791a-4056-a996-7877a3af66cb" providerId="ADAL" clId="{09611133-8195-48A8-B340-67468293B96C}" dt="2025-10-23T12:04:07.594" v="233" actId="20577"/>
        <pc:sldMkLst>
          <pc:docMk/>
          <pc:sldMk cId="429836332" sldId="555"/>
        </pc:sldMkLst>
        <pc:graphicFrameChg chg="mod modGraphic">
          <ac:chgData name="Francesco Pergola" userId="8b040178-791a-4056-a996-7877a3af66cb" providerId="ADAL" clId="{09611133-8195-48A8-B340-67468293B96C}" dt="2025-10-23T12:04:07.594" v="233" actId="20577"/>
          <ac:graphicFrameMkLst>
            <pc:docMk/>
            <pc:sldMk cId="429836332" sldId="555"/>
            <ac:graphicFrameMk id="22" creationId="{5450EBB2-A2F4-4361-A79A-F0012BAFCCC9}"/>
          </ac:graphicFrameMkLst>
        </pc:graphicFrameChg>
      </pc:sldChg>
      <pc:sldChg chg="modSp del mod">
        <pc:chgData name="Francesco Pergola" userId="8b040178-791a-4056-a996-7877a3af66cb" providerId="ADAL" clId="{09611133-8195-48A8-B340-67468293B96C}" dt="2025-10-23T11:36:20.826" v="147" actId="2696"/>
        <pc:sldMkLst>
          <pc:docMk/>
          <pc:sldMk cId="2672400655" sldId="556"/>
        </pc:sldMkLst>
        <pc:graphicFrameChg chg="modGraphic">
          <ac:chgData name="Francesco Pergola" userId="8b040178-791a-4056-a996-7877a3af66cb" providerId="ADAL" clId="{09611133-8195-48A8-B340-67468293B96C}" dt="2025-10-23T11:28:28.551" v="28" actId="20577"/>
          <ac:graphicFrameMkLst>
            <pc:docMk/>
            <pc:sldMk cId="2672400655" sldId="556"/>
            <ac:graphicFrameMk id="22" creationId="{5450EBB2-A2F4-4361-A79A-F0012BAFCCC9}"/>
          </ac:graphicFrameMkLst>
        </pc:graphicFrameChg>
      </pc:sldChg>
      <pc:sldChg chg="modSp mod">
        <pc:chgData name="Francesco Pergola" userId="8b040178-791a-4056-a996-7877a3af66cb" providerId="ADAL" clId="{09611133-8195-48A8-B340-67468293B96C}" dt="2025-10-23T12:05:14.482" v="252"/>
        <pc:sldMkLst>
          <pc:docMk/>
          <pc:sldMk cId="173796262" sldId="557"/>
        </pc:sldMkLst>
        <pc:graphicFrameChg chg="mod modGraphic">
          <ac:chgData name="Francesco Pergola" userId="8b040178-791a-4056-a996-7877a3af66cb" providerId="ADAL" clId="{09611133-8195-48A8-B340-67468293B96C}" dt="2025-10-23T12:05:14.482" v="252"/>
          <ac:graphicFrameMkLst>
            <pc:docMk/>
            <pc:sldMk cId="173796262" sldId="557"/>
            <ac:graphicFrameMk id="22" creationId="{5450EBB2-A2F4-4361-A79A-F0012BAFCCC9}"/>
          </ac:graphicFrameMkLst>
        </pc:graphicFrameChg>
      </pc:sldChg>
      <pc:sldChg chg="modSp mod">
        <pc:chgData name="Francesco Pergola" userId="8b040178-791a-4056-a996-7877a3af66cb" providerId="ADAL" clId="{09611133-8195-48A8-B340-67468293B96C}" dt="2025-10-23T12:06:47.642" v="277"/>
        <pc:sldMkLst>
          <pc:docMk/>
          <pc:sldMk cId="4194759010" sldId="558"/>
        </pc:sldMkLst>
        <pc:graphicFrameChg chg="mod modGraphic">
          <ac:chgData name="Francesco Pergola" userId="8b040178-791a-4056-a996-7877a3af66cb" providerId="ADAL" clId="{09611133-8195-48A8-B340-67468293B96C}" dt="2025-10-23T12:06:47.642" v="277"/>
          <ac:graphicFrameMkLst>
            <pc:docMk/>
            <pc:sldMk cId="4194759010" sldId="558"/>
            <ac:graphicFrameMk id="22" creationId="{5450EBB2-A2F4-4361-A79A-F0012BAFCCC9}"/>
          </ac:graphicFrameMkLst>
        </pc:graphicFrameChg>
      </pc:sldChg>
    </pc:docChg>
  </pc:docChgLst>
  <pc:docChgLst>
    <pc:chgData name="Francesco Pergola" userId="8b040178-791a-4056-a996-7877a3af66cb" providerId="ADAL" clId="{1BEDA87F-93EE-4CEC-A390-543361D9E3F7}"/>
    <pc:docChg chg="custSel modSld">
      <pc:chgData name="Francesco Pergola" userId="8b040178-791a-4056-a996-7877a3af66cb" providerId="ADAL" clId="{1BEDA87F-93EE-4CEC-A390-543361D9E3F7}" dt="2025-10-09T11:35:21.414" v="233" actId="20577"/>
      <pc:docMkLst>
        <pc:docMk/>
      </pc:docMkLst>
      <pc:sldChg chg="modSp mod">
        <pc:chgData name="Francesco Pergola" userId="8b040178-791a-4056-a996-7877a3af66cb" providerId="ADAL" clId="{1BEDA87F-93EE-4CEC-A390-543361D9E3F7}" dt="2025-10-09T11:35:21.414" v="233" actId="20577"/>
        <pc:sldMkLst>
          <pc:docMk/>
          <pc:sldMk cId="526409825" sldId="547"/>
        </pc:sldMkLst>
        <pc:graphicFrameChg chg="mod modGraphic">
          <ac:chgData name="Francesco Pergola" userId="8b040178-791a-4056-a996-7877a3af66cb" providerId="ADAL" clId="{1BEDA87F-93EE-4CEC-A390-543361D9E3F7}" dt="2025-10-09T11:35:21.414" v="233" actId="20577"/>
          <ac:graphicFrameMkLst>
            <pc:docMk/>
            <pc:sldMk cId="526409825" sldId="547"/>
            <ac:graphicFrameMk id="22" creationId="{5450EBB2-A2F4-4361-A79A-F0012BAFCCC9}"/>
          </ac:graphicFrameMkLst>
        </pc:graphicFrameChg>
      </pc:sldChg>
    </pc:docChg>
  </pc:docChgLst>
  <pc:docChgLst>
    <pc:chgData name="Francesco Pergola" userId="8b040178-791a-4056-a996-7877a3af66cb" providerId="ADAL" clId="{AE4680C8-0432-4831-A38D-9A5664CCB83D}"/>
    <pc:docChg chg="delSld modSld">
      <pc:chgData name="Francesco Pergola" userId="8b040178-791a-4056-a996-7877a3af66cb" providerId="ADAL" clId="{AE4680C8-0432-4831-A38D-9A5664CCB83D}" dt="2025-10-10T08:31:04.453" v="199" actId="20577"/>
      <pc:docMkLst>
        <pc:docMk/>
      </pc:docMkLst>
      <pc:sldChg chg="modSp mod">
        <pc:chgData name="Francesco Pergola" userId="8b040178-791a-4056-a996-7877a3af66cb" providerId="ADAL" clId="{AE4680C8-0432-4831-A38D-9A5664CCB83D}" dt="2025-10-10T08:29:31.839" v="174" actId="20577"/>
        <pc:sldMkLst>
          <pc:docMk/>
          <pc:sldMk cId="526409825" sldId="547"/>
        </pc:sldMkLst>
        <pc:graphicFrameChg chg="mod modGraphic">
          <ac:chgData name="Francesco Pergola" userId="8b040178-791a-4056-a996-7877a3af66cb" providerId="ADAL" clId="{AE4680C8-0432-4831-A38D-9A5664CCB83D}" dt="2025-10-10T08:29:31.839" v="174" actId="20577"/>
          <ac:graphicFrameMkLst>
            <pc:docMk/>
            <pc:sldMk cId="526409825" sldId="547"/>
            <ac:graphicFrameMk id="22" creationId="{5450EBB2-A2F4-4361-A79A-F0012BAFCCC9}"/>
          </ac:graphicFrameMkLst>
        </pc:graphicFrameChg>
      </pc:sldChg>
      <pc:sldChg chg="modSp mod">
        <pc:chgData name="Francesco Pergola" userId="8b040178-791a-4056-a996-7877a3af66cb" providerId="ADAL" clId="{AE4680C8-0432-4831-A38D-9A5664CCB83D}" dt="2025-10-10T08:31:04.453" v="199" actId="20577"/>
        <pc:sldMkLst>
          <pc:docMk/>
          <pc:sldMk cId="2607405074" sldId="548"/>
        </pc:sldMkLst>
        <pc:graphicFrameChg chg="mod modGraphic">
          <ac:chgData name="Francesco Pergola" userId="8b040178-791a-4056-a996-7877a3af66cb" providerId="ADAL" clId="{AE4680C8-0432-4831-A38D-9A5664CCB83D}" dt="2025-10-10T08:31:04.453" v="199" actId="20577"/>
          <ac:graphicFrameMkLst>
            <pc:docMk/>
            <pc:sldMk cId="2607405074" sldId="548"/>
            <ac:graphicFrameMk id="22" creationId="{5450EBB2-A2F4-4361-A79A-F0012BAFCCC9}"/>
          </ac:graphicFrameMkLst>
        </pc:graphicFrameChg>
      </pc:sldChg>
      <pc:sldChg chg="modSp del mod">
        <pc:chgData name="Francesco Pergola" userId="8b040178-791a-4056-a996-7877a3af66cb" providerId="ADAL" clId="{AE4680C8-0432-4831-A38D-9A5664CCB83D}" dt="2025-10-10T07:31:23.140" v="54" actId="2696"/>
        <pc:sldMkLst>
          <pc:docMk/>
          <pc:sldMk cId="7315578" sldId="549"/>
        </pc:sldMkLst>
        <pc:graphicFrameChg chg="modGraphic">
          <ac:chgData name="Francesco Pergola" userId="8b040178-791a-4056-a996-7877a3af66cb" providerId="ADAL" clId="{AE4680C8-0432-4831-A38D-9A5664CCB83D}" dt="2025-10-10T07:23:24.102" v="25" actId="6549"/>
          <ac:graphicFrameMkLst>
            <pc:docMk/>
            <pc:sldMk cId="7315578" sldId="549"/>
            <ac:graphicFrameMk id="22" creationId="{5450EBB2-A2F4-4361-A79A-F0012BAFCCC9}"/>
          </ac:graphicFrameMkLst>
        </pc:graphicFrameChg>
      </pc:sldChg>
    </pc:docChg>
  </pc:docChgLst>
  <pc:docChgLst>
    <pc:chgData name="Angelo" userId="42353f34-30ea-4113-b0aa-af90509c4a07" providerId="ADAL" clId="{F003D461-8A3D-4428-849F-C006AD198A5E}"/>
    <pc:docChg chg="undo custSel addSld delSld modSld sldOrd">
      <pc:chgData name="Angelo" userId="42353f34-30ea-4113-b0aa-af90509c4a07" providerId="ADAL" clId="{F003D461-8A3D-4428-849F-C006AD198A5E}" dt="2025-07-23T06:03:35.704" v="350" actId="14734"/>
      <pc:docMkLst>
        <pc:docMk/>
      </pc:docMkLst>
      <pc:sldChg chg="modSp del mod">
        <pc:chgData name="Angelo" userId="42353f34-30ea-4113-b0aa-af90509c4a07" providerId="ADAL" clId="{F003D461-8A3D-4428-849F-C006AD198A5E}" dt="2025-07-17T16:46:28.776" v="194" actId="47"/>
        <pc:sldMkLst>
          <pc:docMk/>
          <pc:sldMk cId="0" sldId="536"/>
        </pc:sldMkLst>
        <pc:graphicFrameChg chg="mod modGraphic">
          <ac:chgData name="Angelo" userId="42353f34-30ea-4113-b0aa-af90509c4a07" providerId="ADAL" clId="{F003D461-8A3D-4428-849F-C006AD198A5E}" dt="2025-07-17T16:25:26.225" v="176" actId="14734"/>
          <ac:graphicFrameMkLst>
            <pc:docMk/>
            <pc:sldMk cId="0" sldId="536"/>
            <ac:graphicFrameMk id="21" creationId="{ADAFE291-9356-4EF6-89B5-606A7158B4EE}"/>
          </ac:graphicFrameMkLst>
        </pc:graphicFrameChg>
        <pc:picChg chg="mod">
          <ac:chgData name="Angelo" userId="42353f34-30ea-4113-b0aa-af90509c4a07" providerId="ADAL" clId="{F003D461-8A3D-4428-849F-C006AD198A5E}" dt="2025-07-17T15:56:12.166" v="86" actId="14100"/>
          <ac:picMkLst>
            <pc:docMk/>
            <pc:sldMk cId="0" sldId="536"/>
            <ac:picMk id="3214" creationId="{B4126417-3596-4BFC-8B6B-8CD2694F24FB}"/>
          </ac:picMkLst>
        </pc:picChg>
      </pc:sldChg>
      <pc:sldChg chg="addSp delSp modSp del mod">
        <pc:chgData name="Angelo" userId="42353f34-30ea-4113-b0aa-af90509c4a07" providerId="ADAL" clId="{F003D461-8A3D-4428-849F-C006AD198A5E}" dt="2025-07-17T16:46:29.812" v="195" actId="47"/>
        <pc:sldMkLst>
          <pc:docMk/>
          <pc:sldMk cId="0" sldId="537"/>
        </pc:sldMkLst>
        <pc:graphicFrameChg chg="mod modGraphic">
          <ac:chgData name="Angelo" userId="42353f34-30ea-4113-b0aa-af90509c4a07" providerId="ADAL" clId="{F003D461-8A3D-4428-849F-C006AD198A5E}" dt="2025-07-17T16:21:13.693" v="147"/>
          <ac:graphicFrameMkLst>
            <pc:docMk/>
            <pc:sldMk cId="0" sldId="537"/>
            <ac:graphicFrameMk id="21" creationId="{088534EA-4D99-46ED-B0D1-B22E3C1E0A0C}"/>
          </ac:graphicFrameMkLst>
        </pc:graphicFrameChg>
        <pc:picChg chg="add mod">
          <ac:chgData name="Angelo" userId="42353f34-30ea-4113-b0aa-af90509c4a07" providerId="ADAL" clId="{F003D461-8A3D-4428-849F-C006AD198A5E}" dt="2025-07-17T16:24:48.583" v="170"/>
          <ac:picMkLst>
            <pc:docMk/>
            <pc:sldMk cId="0" sldId="537"/>
            <ac:picMk id="20" creationId="{18587110-524A-44E7-82E9-13CCF876CEC7}"/>
          </ac:picMkLst>
        </pc:picChg>
        <pc:picChg chg="del">
          <ac:chgData name="Angelo" userId="42353f34-30ea-4113-b0aa-af90509c4a07" providerId="ADAL" clId="{F003D461-8A3D-4428-849F-C006AD198A5E}" dt="2025-07-17T15:56:30.567" v="88" actId="478"/>
          <ac:picMkLst>
            <pc:docMk/>
            <pc:sldMk cId="0" sldId="537"/>
            <ac:picMk id="5169" creationId="{126ED0B9-B043-4989-A73B-785F15618311}"/>
          </ac:picMkLst>
        </pc:picChg>
      </pc:sldChg>
      <pc:sldChg chg="addSp delSp modSp mod">
        <pc:chgData name="Angelo" userId="42353f34-30ea-4113-b0aa-af90509c4a07" providerId="ADAL" clId="{F003D461-8A3D-4428-849F-C006AD198A5E}" dt="2025-07-23T06:03:15.460" v="348" actId="14734"/>
        <pc:sldMkLst>
          <pc:docMk/>
          <pc:sldMk cId="0" sldId="538"/>
        </pc:sldMkLst>
        <pc:graphicFrameChg chg="mod modGraphic">
          <ac:chgData name="Angelo" userId="42353f34-30ea-4113-b0aa-af90509c4a07" providerId="ADAL" clId="{F003D461-8A3D-4428-849F-C006AD198A5E}" dt="2025-07-23T06:03:07.319" v="346" actId="14734"/>
          <ac:graphicFrameMkLst>
            <pc:docMk/>
            <pc:sldMk cId="0" sldId="538"/>
            <ac:graphicFrameMk id="4" creationId="{5FEDBB92-4F37-46C6-81DE-98089B405CC5}"/>
          </ac:graphicFrameMkLst>
        </pc:graphicFrameChg>
        <pc:graphicFrameChg chg="add mod modGraphic">
          <ac:chgData name="Angelo" userId="42353f34-30ea-4113-b0aa-af90509c4a07" providerId="ADAL" clId="{F003D461-8A3D-4428-849F-C006AD198A5E}" dt="2025-07-23T06:03:11.926" v="347" actId="14734"/>
          <ac:graphicFrameMkLst>
            <pc:docMk/>
            <pc:sldMk cId="0" sldId="538"/>
            <ac:graphicFrameMk id="21" creationId="{DFE33BC6-FE0F-4DA5-9F60-2D54B461B760}"/>
          </ac:graphicFrameMkLst>
        </pc:graphicFrameChg>
        <pc:graphicFrameChg chg="add mod modGraphic">
          <ac:chgData name="Angelo" userId="42353f34-30ea-4113-b0aa-af90509c4a07" providerId="ADAL" clId="{F003D461-8A3D-4428-849F-C006AD198A5E}" dt="2025-07-23T06:03:15.460" v="348" actId="14734"/>
          <ac:graphicFrameMkLst>
            <pc:docMk/>
            <pc:sldMk cId="0" sldId="538"/>
            <ac:graphicFrameMk id="22" creationId="{1F824F5D-9910-4ABD-88D0-839289DE891D}"/>
          </ac:graphicFrameMkLst>
        </pc:graphicFrameChg>
        <pc:picChg chg="add mod">
          <ac:chgData name="Angelo" userId="42353f34-30ea-4113-b0aa-af90509c4a07" providerId="ADAL" clId="{F003D461-8A3D-4428-849F-C006AD198A5E}" dt="2025-07-17T16:24:51.189" v="172"/>
          <ac:picMkLst>
            <pc:docMk/>
            <pc:sldMk cId="0" sldId="538"/>
            <ac:picMk id="20" creationId="{2B51CB3B-0697-4CA7-BE11-F58ECA721AD4}"/>
          </ac:picMkLst>
        </pc:picChg>
        <pc:picChg chg="add del">
          <ac:chgData name="Angelo" userId="42353f34-30ea-4113-b0aa-af90509c4a07" providerId="ADAL" clId="{F003D461-8A3D-4428-849F-C006AD198A5E}" dt="2025-07-17T15:59:10.713" v="130" actId="478"/>
          <ac:picMkLst>
            <pc:docMk/>
            <pc:sldMk cId="0" sldId="538"/>
            <ac:picMk id="9219" creationId="{0167E41F-4193-43BA-B2B3-FC56CC9C670C}"/>
          </ac:picMkLst>
        </pc:picChg>
      </pc:sldChg>
      <pc:sldChg chg="addSp delSp modSp add del mod ord">
        <pc:chgData name="Angelo" userId="42353f34-30ea-4113-b0aa-af90509c4a07" providerId="ADAL" clId="{F003D461-8A3D-4428-849F-C006AD198A5E}" dt="2025-07-23T06:03:35.704" v="350" actId="14734"/>
        <pc:sldMkLst>
          <pc:docMk/>
          <pc:sldMk cId="0" sldId="542"/>
        </pc:sldMkLst>
        <pc:graphicFrameChg chg="mod modGraphic">
          <ac:chgData name="Angelo" userId="42353f34-30ea-4113-b0aa-af90509c4a07" providerId="ADAL" clId="{F003D461-8A3D-4428-849F-C006AD198A5E}" dt="2025-07-23T06:03:35.704" v="350" actId="14734"/>
          <ac:graphicFrameMkLst>
            <pc:docMk/>
            <pc:sldMk cId="0" sldId="542"/>
            <ac:graphicFrameMk id="21" creationId="{0F512877-95D0-4747-A434-9E3756D1A9DF}"/>
          </ac:graphicFrameMkLst>
        </pc:graphicFrameChg>
        <pc:picChg chg="add mod">
          <ac:chgData name="Angelo" userId="42353f34-30ea-4113-b0aa-af90509c4a07" providerId="ADAL" clId="{F003D461-8A3D-4428-849F-C006AD198A5E}" dt="2025-07-17T16:24:49.952" v="171"/>
          <ac:picMkLst>
            <pc:docMk/>
            <pc:sldMk cId="0" sldId="542"/>
            <ac:picMk id="20" creationId="{1DB5E9EF-C6BF-463E-B53E-FDCCF9B028BB}"/>
          </ac:picMkLst>
        </pc:picChg>
        <pc:picChg chg="del">
          <ac:chgData name="Angelo" userId="42353f34-30ea-4113-b0aa-af90509c4a07" providerId="ADAL" clId="{F003D461-8A3D-4428-849F-C006AD198A5E}" dt="2025-07-17T15:58:29.390" v="120" actId="478"/>
          <ac:picMkLst>
            <pc:docMk/>
            <pc:sldMk cId="0" sldId="542"/>
            <ac:picMk id="7271" creationId="{4FDF8260-6699-4049-B8FB-44036DB66C8B}"/>
          </ac:picMkLst>
        </pc:picChg>
      </pc:sldChg>
      <pc:sldChg chg="addSp delSp modSp del mod">
        <pc:chgData name="Angelo" userId="42353f34-30ea-4113-b0aa-af90509c4a07" providerId="ADAL" clId="{F003D461-8A3D-4428-849F-C006AD198A5E}" dt="2025-07-23T05:59:30.502" v="231" actId="47"/>
        <pc:sldMkLst>
          <pc:docMk/>
          <pc:sldMk cId="0" sldId="544"/>
        </pc:sldMkLst>
        <pc:graphicFrameChg chg="mod modGraphic">
          <ac:chgData name="Angelo" userId="42353f34-30ea-4113-b0aa-af90509c4a07" providerId="ADAL" clId="{F003D461-8A3D-4428-849F-C006AD198A5E}" dt="2025-07-17T16:22:39.026" v="159"/>
          <ac:graphicFrameMkLst>
            <pc:docMk/>
            <pc:sldMk cId="0" sldId="544"/>
            <ac:graphicFrameMk id="20" creationId="{BC14C715-DCCC-4794-90D4-D0113099FD5A}"/>
          </ac:graphicFrameMkLst>
        </pc:graphicFrameChg>
        <pc:picChg chg="add mod">
          <ac:chgData name="Angelo" userId="42353f34-30ea-4113-b0aa-af90509c4a07" providerId="ADAL" clId="{F003D461-8A3D-4428-849F-C006AD198A5E}" dt="2025-07-17T16:24:52.328" v="173"/>
          <ac:picMkLst>
            <pc:docMk/>
            <pc:sldMk cId="0" sldId="544"/>
            <ac:picMk id="21" creationId="{B86FD353-19DF-4DFC-99FE-9B55ED822C11}"/>
          </ac:picMkLst>
        </pc:picChg>
        <pc:picChg chg="del">
          <ac:chgData name="Angelo" userId="42353f34-30ea-4113-b0aa-af90509c4a07" providerId="ADAL" clId="{F003D461-8A3D-4428-849F-C006AD198A5E}" dt="2025-07-17T15:59:16.337" v="131" actId="478"/>
          <ac:picMkLst>
            <pc:docMk/>
            <pc:sldMk cId="0" sldId="544"/>
            <ac:picMk id="11267" creationId="{20447106-2CE0-4F5F-91D8-EFA440CADBC1}"/>
          </ac:picMkLst>
        </pc:picChg>
      </pc:sldChg>
      <pc:sldChg chg="addSp delSp modSp del mod">
        <pc:chgData name="Angelo" userId="42353f34-30ea-4113-b0aa-af90509c4a07" providerId="ADAL" clId="{F003D461-8A3D-4428-849F-C006AD198A5E}" dt="2025-07-23T06:01:06.961" v="298" actId="47"/>
        <pc:sldMkLst>
          <pc:docMk/>
          <pc:sldMk cId="0" sldId="545"/>
        </pc:sldMkLst>
        <pc:graphicFrameChg chg="mod modGraphic">
          <ac:chgData name="Angelo" userId="42353f34-30ea-4113-b0aa-af90509c4a07" providerId="ADAL" clId="{F003D461-8A3D-4428-849F-C006AD198A5E}" dt="2025-07-23T06:00:37.012" v="238" actId="14734"/>
          <ac:graphicFrameMkLst>
            <pc:docMk/>
            <pc:sldMk cId="0" sldId="545"/>
            <ac:graphicFrameMk id="20" creationId="{2525980B-BA3C-4FC4-B131-0144C08671F6}"/>
          </ac:graphicFrameMkLst>
        </pc:graphicFrameChg>
        <pc:picChg chg="add mod">
          <ac:chgData name="Angelo" userId="42353f34-30ea-4113-b0aa-af90509c4a07" providerId="ADAL" clId="{F003D461-8A3D-4428-849F-C006AD198A5E}" dt="2025-07-17T16:24:53.477" v="174"/>
          <ac:picMkLst>
            <pc:docMk/>
            <pc:sldMk cId="0" sldId="545"/>
            <ac:picMk id="21" creationId="{0D4A08C5-9C1A-4829-9E64-1F25AE43F2B2}"/>
          </ac:picMkLst>
        </pc:picChg>
        <pc:picChg chg="del">
          <ac:chgData name="Angelo" userId="42353f34-30ea-4113-b0aa-af90509c4a07" providerId="ADAL" clId="{F003D461-8A3D-4428-849F-C006AD198A5E}" dt="2025-07-17T15:59:33.917" v="134" actId="478"/>
          <ac:picMkLst>
            <pc:docMk/>
            <pc:sldMk cId="0" sldId="545"/>
            <ac:picMk id="13315" creationId="{26EB05E4-5C77-40CB-A0DD-2A3194C0F2CF}"/>
          </ac:picMkLst>
        </pc:picChg>
      </pc:sldChg>
      <pc:sldChg chg="addSp delSp modSp del mod">
        <pc:chgData name="Angelo" userId="42353f34-30ea-4113-b0aa-af90509c4a07" providerId="ADAL" clId="{F003D461-8A3D-4428-849F-C006AD198A5E}" dt="2025-07-23T06:01:31.775" v="337" actId="47"/>
        <pc:sldMkLst>
          <pc:docMk/>
          <pc:sldMk cId="0" sldId="546"/>
        </pc:sldMkLst>
        <pc:graphicFrameChg chg="mod modGraphic">
          <ac:chgData name="Angelo" userId="42353f34-30ea-4113-b0aa-af90509c4a07" providerId="ADAL" clId="{F003D461-8A3D-4428-849F-C006AD198A5E}" dt="2025-07-17T16:23:07.809" v="167"/>
          <ac:graphicFrameMkLst>
            <pc:docMk/>
            <pc:sldMk cId="0" sldId="546"/>
            <ac:graphicFrameMk id="20" creationId="{E68F8EDE-BD08-42F2-8E5D-3A1568CB3B34}"/>
          </ac:graphicFrameMkLst>
        </pc:graphicFrameChg>
        <pc:picChg chg="add mod">
          <ac:chgData name="Angelo" userId="42353f34-30ea-4113-b0aa-af90509c4a07" providerId="ADAL" clId="{F003D461-8A3D-4428-849F-C006AD198A5E}" dt="2025-07-17T16:24:54.916" v="175"/>
          <ac:picMkLst>
            <pc:docMk/>
            <pc:sldMk cId="0" sldId="546"/>
            <ac:picMk id="21" creationId="{7ACE25DD-953A-44B9-92B0-CB548373AADB}"/>
          </ac:picMkLst>
        </pc:picChg>
        <pc:picChg chg="del">
          <ac:chgData name="Angelo" userId="42353f34-30ea-4113-b0aa-af90509c4a07" providerId="ADAL" clId="{F003D461-8A3D-4428-849F-C006AD198A5E}" dt="2025-07-17T15:59:36.376" v="135" actId="478"/>
          <ac:picMkLst>
            <pc:docMk/>
            <pc:sldMk cId="0" sldId="546"/>
            <ac:picMk id="15363" creationId="{7E8CE766-5628-4047-8613-F51273338B7A}"/>
          </ac:picMkLst>
        </pc:picChg>
      </pc:sldChg>
      <pc:sldChg chg="addSp modSp mod">
        <pc:chgData name="Angelo" userId="42353f34-30ea-4113-b0aa-af90509c4a07" providerId="ADAL" clId="{F003D461-8A3D-4428-849F-C006AD198A5E}" dt="2025-07-23T06:01:26.396" v="336" actId="207"/>
        <pc:sldMkLst>
          <pc:docMk/>
          <pc:sldMk cId="526409825" sldId="547"/>
        </pc:sldMkLst>
        <pc:graphicFrameChg chg="modGraphic">
          <ac:chgData name="Angelo" userId="42353f34-30ea-4113-b0aa-af90509c4a07" providerId="ADAL" clId="{F003D461-8A3D-4428-849F-C006AD198A5E}" dt="2025-07-23T06:01:22.374" v="335" actId="207"/>
          <ac:graphicFrameMkLst>
            <pc:docMk/>
            <pc:sldMk cId="526409825" sldId="547"/>
            <ac:graphicFrameMk id="20" creationId="{2525980B-BA3C-4FC4-B131-0144C08671F6}"/>
          </ac:graphicFrameMkLst>
        </pc:graphicFrameChg>
        <pc:graphicFrameChg chg="add mod modGraphic">
          <ac:chgData name="Angelo" userId="42353f34-30ea-4113-b0aa-af90509c4a07" providerId="ADAL" clId="{F003D461-8A3D-4428-849F-C006AD198A5E}" dt="2025-07-23T06:01:26.396" v="336" actId="207"/>
          <ac:graphicFrameMkLst>
            <pc:docMk/>
            <pc:sldMk cId="526409825" sldId="547"/>
            <ac:graphicFrameMk id="22" creationId="{5450EBB2-A2F4-4361-A79A-F0012BAFCCC9}"/>
          </ac:graphicFrameMkLst>
        </pc:graphicFrameChg>
      </pc:sldChg>
      <pc:sldChg chg="addSp delSp modSp add del mod ord">
        <pc:chgData name="Angelo" userId="42353f34-30ea-4113-b0aa-af90509c4a07" providerId="ADAL" clId="{F003D461-8A3D-4428-849F-C006AD198A5E}" dt="2025-07-17T16:46:27.846" v="193" actId="47"/>
        <pc:sldMkLst>
          <pc:docMk/>
          <pc:sldMk cId="2985263527" sldId="547"/>
        </pc:sldMkLst>
        <pc:graphicFrameChg chg="add mod modGraphic">
          <ac:chgData name="Angelo" userId="42353f34-30ea-4113-b0aa-af90509c4a07" providerId="ADAL" clId="{F003D461-8A3D-4428-849F-C006AD198A5E}" dt="2025-07-17T16:33:30.193" v="189" actId="403"/>
          <ac:graphicFrameMkLst>
            <pc:docMk/>
            <pc:sldMk cId="2985263527" sldId="547"/>
            <ac:graphicFrameMk id="20" creationId="{75B4F9C6-676A-4362-B3F4-1F38CF59CD0F}"/>
          </ac:graphicFrameMkLst>
        </pc:graphicFrameChg>
        <pc:graphicFrameChg chg="del mod modGraphic">
          <ac:chgData name="Angelo" userId="42353f34-30ea-4113-b0aa-af90509c4a07" providerId="ADAL" clId="{F003D461-8A3D-4428-849F-C006AD198A5E}" dt="2025-07-17T16:32:19.050" v="183" actId="478"/>
          <ac:graphicFrameMkLst>
            <pc:docMk/>
            <pc:sldMk cId="2985263527" sldId="547"/>
            <ac:graphicFrameMk id="21" creationId="{ADAFE291-9356-4EF6-89B5-606A7158B4EE}"/>
          </ac:graphicFrameMkLst>
        </pc:graphicFrameChg>
        <pc:graphicFrameChg chg="add mod modGraphic">
          <ac:chgData name="Angelo" userId="42353f34-30ea-4113-b0aa-af90509c4a07" providerId="ADAL" clId="{F003D461-8A3D-4428-849F-C006AD198A5E}" dt="2025-07-17T16:33:34.546" v="192" actId="1036"/>
          <ac:graphicFrameMkLst>
            <pc:docMk/>
            <pc:sldMk cId="2985263527" sldId="547"/>
            <ac:graphicFrameMk id="22" creationId="{7F50D8A7-68BC-425B-93DF-DE38591AA0FF}"/>
          </ac:graphicFrameMkLst>
        </pc:graphicFrameChg>
      </pc:sldChg>
      <pc:sldChg chg="add del">
        <pc:chgData name="Angelo" userId="42353f34-30ea-4113-b0aa-af90509c4a07" providerId="ADAL" clId="{F003D461-8A3D-4428-849F-C006AD198A5E}" dt="2025-07-17T16:33:20.588" v="187" actId="2696"/>
        <pc:sldMkLst>
          <pc:docMk/>
          <pc:sldMk cId="4057349428" sldId="548"/>
        </pc:sldMkLst>
      </pc:sldChg>
    </pc:docChg>
  </pc:docChgLst>
  <pc:docChgLst>
    <pc:chgData name="Francesco Pergola" userId="8b040178-791a-4056-a996-7877a3af66cb" providerId="ADAL" clId="{369C0505-4BED-45C3-B601-60F732557EC4}"/>
    <pc:docChg chg="delSld modSld sldOrd">
      <pc:chgData name="Francesco Pergola" userId="8b040178-791a-4056-a996-7877a3af66cb" providerId="ADAL" clId="{369C0505-4BED-45C3-B601-60F732557EC4}" dt="2025-11-05T10:39:27.599" v="86" actId="20577"/>
      <pc:docMkLst>
        <pc:docMk/>
      </pc:docMkLst>
      <pc:sldChg chg="del">
        <pc:chgData name="Francesco Pergola" userId="8b040178-791a-4056-a996-7877a3af66cb" providerId="ADAL" clId="{369C0505-4BED-45C3-B601-60F732557EC4}" dt="2025-11-04T11:22:53.095" v="0" actId="47"/>
        <pc:sldMkLst>
          <pc:docMk/>
          <pc:sldMk cId="2245328198" sldId="554"/>
        </pc:sldMkLst>
      </pc:sldChg>
      <pc:sldChg chg="del">
        <pc:chgData name="Francesco Pergola" userId="8b040178-791a-4056-a996-7877a3af66cb" providerId="ADAL" clId="{369C0505-4BED-45C3-B601-60F732557EC4}" dt="2025-11-04T11:22:54.609" v="1" actId="47"/>
        <pc:sldMkLst>
          <pc:docMk/>
          <pc:sldMk cId="429836332" sldId="555"/>
        </pc:sldMkLst>
      </pc:sldChg>
      <pc:sldChg chg="modSp mod">
        <pc:chgData name="Francesco Pergola" userId="8b040178-791a-4056-a996-7877a3af66cb" providerId="ADAL" clId="{369C0505-4BED-45C3-B601-60F732557EC4}" dt="2025-11-04T11:36:06.307" v="2" actId="21"/>
        <pc:sldMkLst>
          <pc:docMk/>
          <pc:sldMk cId="173796262" sldId="557"/>
        </pc:sldMkLst>
        <pc:graphicFrameChg chg="modGraphic">
          <ac:chgData name="Francesco Pergola" userId="8b040178-791a-4056-a996-7877a3af66cb" providerId="ADAL" clId="{369C0505-4BED-45C3-B601-60F732557EC4}" dt="2025-11-04T11:36:06.307" v="2" actId="21"/>
          <ac:graphicFrameMkLst>
            <pc:docMk/>
            <pc:sldMk cId="173796262" sldId="557"/>
            <ac:graphicFrameMk id="22" creationId="{5450EBB2-A2F4-4361-A79A-F0012BAFCCC9}"/>
          </ac:graphicFrameMkLst>
        </pc:graphicFrameChg>
      </pc:sldChg>
      <pc:sldChg chg="modSp mod ord">
        <pc:chgData name="Francesco Pergola" userId="8b040178-791a-4056-a996-7877a3af66cb" providerId="ADAL" clId="{369C0505-4BED-45C3-B601-60F732557EC4}" dt="2025-11-05T10:39:27.599" v="86" actId="20577"/>
        <pc:sldMkLst>
          <pc:docMk/>
          <pc:sldMk cId="2294309677" sldId="559"/>
        </pc:sldMkLst>
        <pc:graphicFrameChg chg="mod modGraphic">
          <ac:chgData name="Francesco Pergola" userId="8b040178-791a-4056-a996-7877a3af66cb" providerId="ADAL" clId="{369C0505-4BED-45C3-B601-60F732557EC4}" dt="2025-11-05T10:39:27.599" v="86" actId="20577"/>
          <ac:graphicFrameMkLst>
            <pc:docMk/>
            <pc:sldMk cId="2294309677" sldId="559"/>
            <ac:graphicFrameMk id="22" creationId="{5450EBB2-A2F4-4361-A79A-F0012BAFCCC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AE8FD618-BC1D-4CDC-9654-8C9BBBEF60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0850" tIns="45426" rIns="90850" bIns="45426" rtlCol="0"/>
          <a:lstStyle>
            <a:lvl1pPr algn="l"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5F90A17-41E2-4F6A-A7D6-4C682589CE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2750" cy="498475"/>
          </a:xfrm>
          <a:prstGeom prst="rect">
            <a:avLst/>
          </a:prstGeom>
        </p:spPr>
        <p:txBody>
          <a:bodyPr vert="horz" lIns="90850" tIns="45426" rIns="90850" bIns="45426" rtlCol="0"/>
          <a:lstStyle>
            <a:lvl1pPr algn="r"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fld id="{DCA68952-D89D-4251-BCFD-3E08C8A72978}" type="datetimeFigureOut">
              <a:rPr lang="it-IT"/>
              <a:pPr>
                <a:defRPr/>
              </a:pPr>
              <a:t>05/11/2025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8B9FEC8E-3C9C-4337-BF31-5092A39C31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50" tIns="45426" rIns="90850" bIns="45426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BD80C185-DF42-4A7E-AD22-FB21998607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48300" cy="4471988"/>
          </a:xfrm>
          <a:prstGeom prst="rect">
            <a:avLst/>
          </a:prstGeom>
        </p:spPr>
        <p:txBody>
          <a:bodyPr vert="horz" lIns="90850" tIns="45426" rIns="90850" bIns="45426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FEC4943-BF82-40B2-9F43-0BBE00646D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2750" cy="498475"/>
          </a:xfrm>
          <a:prstGeom prst="rect">
            <a:avLst/>
          </a:prstGeom>
        </p:spPr>
        <p:txBody>
          <a:bodyPr vert="horz" lIns="90850" tIns="45426" rIns="90850" bIns="45426" rtlCol="0" anchor="b"/>
          <a:lstStyle>
            <a:lvl1pPr algn="l"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5D3F3D0-BB39-4E24-B3C1-D77027F1FF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2750" cy="498475"/>
          </a:xfrm>
          <a:prstGeom prst="rect">
            <a:avLst/>
          </a:prstGeom>
        </p:spPr>
        <p:txBody>
          <a:bodyPr vert="horz" wrap="square" lIns="90850" tIns="45426" rIns="90850" bIns="454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0B701496-2D6C-4C7A-BADD-5F9B8999ADE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immagine diapositiva 1">
            <a:extLst>
              <a:ext uri="{FF2B5EF4-FFF2-40B4-BE49-F238E27FC236}">
                <a16:creationId xmlns:a16="http://schemas.microsoft.com/office/drawing/2014/main" id="{629C0A16-63CC-48C7-ACB8-F2D460A73D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Segnaposto note 2">
            <a:extLst>
              <a:ext uri="{FF2B5EF4-FFF2-40B4-BE49-F238E27FC236}">
                <a16:creationId xmlns:a16="http://schemas.microsoft.com/office/drawing/2014/main" id="{B604A8AC-9E73-4CAC-8E4D-ED90D4A444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14340" name="Segnaposto numero diapositiva 3">
            <a:extLst>
              <a:ext uri="{FF2B5EF4-FFF2-40B4-BE49-F238E27FC236}">
                <a16:creationId xmlns:a16="http://schemas.microsoft.com/office/drawing/2014/main" id="{7A662089-5BF0-416D-AA30-BE293415CE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794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1888" indent="-222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4325" indent="-222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8350" indent="-222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5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27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99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1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7B5D78-23B1-4FB6-9942-69D54A3BC7EE}" type="slidenum">
              <a:rPr kumimoji="0" lang="it-IT" altLang="it-IT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altLang="it-IT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5202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immagine diapositiva 1">
            <a:extLst>
              <a:ext uri="{FF2B5EF4-FFF2-40B4-BE49-F238E27FC236}">
                <a16:creationId xmlns:a16="http://schemas.microsoft.com/office/drawing/2014/main" id="{629C0A16-63CC-48C7-ACB8-F2D460A73D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Segnaposto note 2">
            <a:extLst>
              <a:ext uri="{FF2B5EF4-FFF2-40B4-BE49-F238E27FC236}">
                <a16:creationId xmlns:a16="http://schemas.microsoft.com/office/drawing/2014/main" id="{B604A8AC-9E73-4CAC-8E4D-ED90D4A444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14340" name="Segnaposto numero diapositiva 3">
            <a:extLst>
              <a:ext uri="{FF2B5EF4-FFF2-40B4-BE49-F238E27FC236}">
                <a16:creationId xmlns:a16="http://schemas.microsoft.com/office/drawing/2014/main" id="{7A662089-5BF0-416D-AA30-BE293415CE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794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1888" indent="-222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4325" indent="-222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8350" indent="-222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5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27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99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1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7B5D78-23B1-4FB6-9942-69D54A3BC7EE}" type="slidenum">
              <a:rPr kumimoji="0" lang="it-IT" altLang="it-IT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altLang="it-IT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3174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immagine diapositiva 1">
            <a:extLst>
              <a:ext uri="{FF2B5EF4-FFF2-40B4-BE49-F238E27FC236}">
                <a16:creationId xmlns:a16="http://schemas.microsoft.com/office/drawing/2014/main" id="{629C0A16-63CC-48C7-ACB8-F2D460A73D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Segnaposto note 2">
            <a:extLst>
              <a:ext uri="{FF2B5EF4-FFF2-40B4-BE49-F238E27FC236}">
                <a16:creationId xmlns:a16="http://schemas.microsoft.com/office/drawing/2014/main" id="{B604A8AC-9E73-4CAC-8E4D-ED90D4A444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14340" name="Segnaposto numero diapositiva 3">
            <a:extLst>
              <a:ext uri="{FF2B5EF4-FFF2-40B4-BE49-F238E27FC236}">
                <a16:creationId xmlns:a16="http://schemas.microsoft.com/office/drawing/2014/main" id="{7A662089-5BF0-416D-AA30-BE293415CE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794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1888" indent="-222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4325" indent="-222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8350" indent="-222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55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27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99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150" indent="-222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7B5D78-23B1-4FB6-9942-69D54A3BC7EE}" type="slidenum">
              <a:rPr kumimoji="0" lang="it-IT" altLang="it-IT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altLang="it-IT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1104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79FA97-5848-4AC0-B3E1-C491090DC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6248C1-DECE-4D2B-9929-D7D509F3B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7C7FC4-B338-4245-8C1B-DA690A80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BEC41-5D73-473D-A285-6CEBB9B5168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02039669"/>
      </p:ext>
    </p:extLst>
  </p:cSld>
  <p:clrMapOvr>
    <a:masterClrMapping/>
  </p:clrMapOvr>
  <p:transition spd="slow" advClick="0" advTm="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9C2FB9-E07B-47C3-B7D9-743438F8D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9DC7A9-8038-4103-94C8-4578862AA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8375E7-603B-4EAE-8B9E-32B1F1583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CDF2A-1A6E-40D9-9719-E1DB55FD512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30858052"/>
      </p:ext>
    </p:extLst>
  </p:cSld>
  <p:clrMapOvr>
    <a:masterClrMapping/>
  </p:clrMapOvr>
  <p:transition spd="slow" advClick="0" advTm="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8D29D8-A29A-42FC-8CE6-FC295E96D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287D16-2754-46FB-A8DC-A9F34960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21DBE73-9FA7-4120-96B3-D98D17B00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559D1-1AAD-4D7E-8A4E-513175168F9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29261987"/>
      </p:ext>
    </p:extLst>
  </p:cSld>
  <p:clrMapOvr>
    <a:masterClrMapping/>
  </p:clrMapOvr>
  <p:transition spd="slow" advClick="0" advTm="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0C4700-2B2D-4F1C-86C6-CBB4BB16F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358839-8F6F-4117-90B2-2657132FD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110A11-A000-4A55-BF59-629F2253E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90C8B-9FCF-4A4E-80AD-B64E3F4BA02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47551559"/>
      </p:ext>
    </p:extLst>
  </p:cSld>
  <p:clrMapOvr>
    <a:masterClrMapping/>
  </p:clrMapOvr>
  <p:transition spd="slow" advClick="0" advTm="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2EBBC6-6802-4EC0-98D1-5D919D9F5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A7337B-D327-4E18-AE30-9C3D524F3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1D06B7-12F2-41EB-A8E5-0A14EEB3E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B210A-49C0-4868-B692-C17920D07E0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5193764"/>
      </p:ext>
    </p:extLst>
  </p:cSld>
  <p:clrMapOvr>
    <a:masterClrMapping/>
  </p:clrMapOvr>
  <p:transition spd="slow" advClick="0" advTm="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FBCC4A05-EEE0-4B2E-B36D-DC1260E27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63E6742C-38C6-452C-9828-C7C015027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C6EB99C4-D751-4DB3-AD23-506BC4ED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F5476-6FDC-4544-865F-F51C2637639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16814953"/>
      </p:ext>
    </p:extLst>
  </p:cSld>
  <p:clrMapOvr>
    <a:masterClrMapping/>
  </p:clrMapOvr>
  <p:transition spd="slow" advClick="0" advTm="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9CDB0D22-8241-4552-8A68-5266E292A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D4ADA0C0-0DFB-448A-B0B7-FCCB8247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D97ED03E-C3CF-436E-9BD4-7879612E6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84574-1AD6-450C-8D69-307B8FA3742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8566187"/>
      </p:ext>
    </p:extLst>
  </p:cSld>
  <p:clrMapOvr>
    <a:masterClrMapping/>
  </p:clrMapOvr>
  <p:transition spd="slow" advClick="0" advTm="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CF77A7F2-87DD-45E0-9239-E0B6F2966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CDFEC349-0975-4D91-85E8-C6BFCC4B2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0BAB673D-8EAB-4BDC-BD31-18FACFE88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7775-546A-44B5-BD7F-E02F73E3F9E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47453768"/>
      </p:ext>
    </p:extLst>
  </p:cSld>
  <p:clrMapOvr>
    <a:masterClrMapping/>
  </p:clrMapOvr>
  <p:transition spd="slow" advClick="0" advTm="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86EDC548-2C20-414F-A58E-E08E58CAD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E0826A5C-A3DD-4B78-A7EE-746CD6A14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716D5479-EC71-4E04-BDA9-A2E6FA21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9D6D7-29E0-48D1-9D18-A3F952DD341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43113677"/>
      </p:ext>
    </p:extLst>
  </p:cSld>
  <p:clrMapOvr>
    <a:masterClrMapping/>
  </p:clrMapOvr>
  <p:transition spd="slow" advClick="0" advTm="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4B1E24A3-4696-4730-BBA8-9197473E8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9AF9F83E-24B3-42E0-963B-B483E518A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1A24BA7F-69C5-43DA-9976-77CF54BAD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A6D0A-FEE3-4C95-B007-0188C53CC93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99716696"/>
      </p:ext>
    </p:extLst>
  </p:cSld>
  <p:clrMapOvr>
    <a:masterClrMapping/>
  </p:clrMapOvr>
  <p:transition spd="slow" advClick="0" advTm="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0D4C536D-5D27-4DDE-BE21-29EFBFC0F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0624EF5F-0F40-4141-A3E2-9D32E3ECA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C51EAB6D-A866-4871-BF13-6DBB92F58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E1DFE-D2BC-403E-892F-4B0F27C9A45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54873730"/>
      </p:ext>
    </p:extLst>
  </p:cSld>
  <p:clrMapOvr>
    <a:masterClrMapping/>
  </p:clrMapOvr>
  <p:transition spd="slow" advClick="0" advTm="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E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>
            <a:extLst>
              <a:ext uri="{FF2B5EF4-FFF2-40B4-BE49-F238E27FC236}">
                <a16:creationId xmlns:a16="http://schemas.microsoft.com/office/drawing/2014/main" id="{6542FABE-99CE-461C-A06A-19FF8A1B5C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:a16="http://schemas.microsoft.com/office/drawing/2014/main" id="{76CB883B-A643-4876-87F8-DB1089351A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49619C-403E-4080-B620-17B0164FCD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AF0D1A-01F3-4FF7-83F4-2A26B0C9B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132527-D58C-442E-A342-F9A9106A6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1F92FC3-039E-4BE2-84F6-B5302B4275C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987" r:id="rId1"/>
    <p:sldLayoutId id="2147491988" r:id="rId2"/>
    <p:sldLayoutId id="2147491989" r:id="rId3"/>
    <p:sldLayoutId id="2147491990" r:id="rId4"/>
    <p:sldLayoutId id="2147491991" r:id="rId5"/>
    <p:sldLayoutId id="2147491992" r:id="rId6"/>
    <p:sldLayoutId id="2147491993" r:id="rId7"/>
    <p:sldLayoutId id="2147491994" r:id="rId8"/>
    <p:sldLayoutId id="2147491995" r:id="rId9"/>
    <p:sldLayoutId id="2147491996" r:id="rId10"/>
    <p:sldLayoutId id="2147491997" r:id="rId11"/>
  </p:sldLayoutIdLst>
  <p:transition spd="slow" advClick="0" advTm="0"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dsps.unict.it/corsi/lm-52/avvisi/diritto-delle-societ%C3%A0-rinvio-appello-profssa-c-vast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45" descr=" ">
            <a:extLst>
              <a:ext uri="{FF2B5EF4-FFF2-40B4-BE49-F238E27FC236}">
                <a16:creationId xmlns:a16="http://schemas.microsoft.com/office/drawing/2014/main" id="{CDB62CD7-FFF6-4119-975E-10F61A853C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0"/>
            <a:ext cx="9525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16" name="Text Box 229">
            <a:extLst>
              <a:ext uri="{FF2B5EF4-FFF2-40B4-BE49-F238E27FC236}">
                <a16:creationId xmlns:a16="http://schemas.microsoft.com/office/drawing/2014/main" id="{3DEF4794-8115-4E19-AEB5-9EFFEF803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2950" y="6442075"/>
            <a:ext cx="16557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Prossima slide tra</a:t>
            </a:r>
          </a:p>
        </p:txBody>
      </p:sp>
      <p:sp>
        <p:nvSpPr>
          <p:cNvPr id="13317" name="Text Box 230">
            <a:extLst>
              <a:ext uri="{FF2B5EF4-FFF2-40B4-BE49-F238E27FC236}">
                <a16:creationId xmlns:a16="http://schemas.microsoft.com/office/drawing/2014/main" id="{D712E504-10A2-4333-9099-D4BCA1C6A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2563" y="6432550"/>
            <a:ext cx="8016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secondi</a:t>
            </a:r>
          </a:p>
        </p:txBody>
      </p:sp>
      <p:sp>
        <p:nvSpPr>
          <p:cNvPr id="24" name="Text Box 231">
            <a:extLst>
              <a:ext uri="{FF2B5EF4-FFF2-40B4-BE49-F238E27FC236}">
                <a16:creationId xmlns:a16="http://schemas.microsoft.com/office/drawing/2014/main" id="{1BAB0125-9431-474B-ACF0-0D8E2EA31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3" y="6345238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25" name="Text Box 232">
            <a:extLst>
              <a:ext uri="{FF2B5EF4-FFF2-40B4-BE49-F238E27FC236}">
                <a16:creationId xmlns:a16="http://schemas.microsoft.com/office/drawing/2014/main" id="{B7BF072B-66F6-4581-97A0-30ACA69CA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0600" y="6350000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26" name="Text Box 233">
            <a:extLst>
              <a:ext uri="{FF2B5EF4-FFF2-40B4-BE49-F238E27FC236}">
                <a16:creationId xmlns:a16="http://schemas.microsoft.com/office/drawing/2014/main" id="{0F7E99D8-F7F7-4EA4-8CE9-438EC7106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0600" y="6350000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</a:t>
            </a:r>
          </a:p>
        </p:txBody>
      </p:sp>
      <p:sp>
        <p:nvSpPr>
          <p:cNvPr id="27" name="Text Box 234">
            <a:extLst>
              <a:ext uri="{FF2B5EF4-FFF2-40B4-BE49-F238E27FC236}">
                <a16:creationId xmlns:a16="http://schemas.microsoft.com/office/drawing/2014/main" id="{BD5F48D7-735E-4D22-983F-273AE7306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2825" y="6345238"/>
            <a:ext cx="450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28" name="Text Box 235">
            <a:extLst>
              <a:ext uri="{FF2B5EF4-FFF2-40B4-BE49-F238E27FC236}">
                <a16:creationId xmlns:a16="http://schemas.microsoft.com/office/drawing/2014/main" id="{0C2F1EC3-6831-448A-9B36-B9E8D1622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5838" y="6345238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29" name="Text Box 236">
            <a:extLst>
              <a:ext uri="{FF2B5EF4-FFF2-40B4-BE49-F238E27FC236}">
                <a16:creationId xmlns:a16="http://schemas.microsoft.com/office/drawing/2014/main" id="{EF34C7AC-5651-473B-8EB8-45D65A69C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</a:t>
            </a:r>
          </a:p>
        </p:txBody>
      </p:sp>
      <p:sp>
        <p:nvSpPr>
          <p:cNvPr id="30" name="Text Box 237">
            <a:extLst>
              <a:ext uri="{FF2B5EF4-FFF2-40B4-BE49-F238E27FC236}">
                <a16:creationId xmlns:a16="http://schemas.microsoft.com/office/drawing/2014/main" id="{EEFF2A74-CDA2-4F0D-A141-4C94D0A65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31" name="Text Box 238">
            <a:extLst>
              <a:ext uri="{FF2B5EF4-FFF2-40B4-BE49-F238E27FC236}">
                <a16:creationId xmlns:a16="http://schemas.microsoft.com/office/drawing/2014/main" id="{2BD93ABA-C55D-4331-ACD4-C0BDC06FD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32" name="Text Box 239">
            <a:extLst>
              <a:ext uri="{FF2B5EF4-FFF2-40B4-BE49-F238E27FC236}">
                <a16:creationId xmlns:a16="http://schemas.microsoft.com/office/drawing/2014/main" id="{B988BB8B-E707-493F-A1C4-D1300B7D8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33" name="Text Box 240">
            <a:extLst>
              <a:ext uri="{FF2B5EF4-FFF2-40B4-BE49-F238E27FC236}">
                <a16:creationId xmlns:a16="http://schemas.microsoft.com/office/drawing/2014/main" id="{B4F66EF8-773D-4E89-873A-5A92FE42C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34" name="Text Box 241">
            <a:extLst>
              <a:ext uri="{FF2B5EF4-FFF2-40B4-BE49-F238E27FC236}">
                <a16:creationId xmlns:a16="http://schemas.microsoft.com/office/drawing/2014/main" id="{65204ABF-6F15-4C1E-A802-3C7FCC70E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35" name="Text Box 242">
            <a:extLst>
              <a:ext uri="{FF2B5EF4-FFF2-40B4-BE49-F238E27FC236}">
                <a16:creationId xmlns:a16="http://schemas.microsoft.com/office/drawing/2014/main" id="{92F0362C-9BFE-4376-B172-D68FF226E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49" name="Text Box 243">
            <a:extLst>
              <a:ext uri="{FF2B5EF4-FFF2-40B4-BE49-F238E27FC236}">
                <a16:creationId xmlns:a16="http://schemas.microsoft.com/office/drawing/2014/main" id="{B278A3D6-2ED9-46F3-8369-0B4640C02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pic>
        <p:nvPicPr>
          <p:cNvPr id="21" name="Segnaposto contenuto 3">
            <a:extLst>
              <a:ext uri="{FF2B5EF4-FFF2-40B4-BE49-F238E27FC236}">
                <a16:creationId xmlns:a16="http://schemas.microsoft.com/office/drawing/2014/main" id="{0D4A08C5-9C1A-4829-9E64-1F25AE43F2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036" y="107950"/>
            <a:ext cx="4247927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" name="Tabella 21">
            <a:extLst>
              <a:ext uri="{FF2B5EF4-FFF2-40B4-BE49-F238E27FC236}">
                <a16:creationId xmlns:a16="http://schemas.microsoft.com/office/drawing/2014/main" id="{5450EBB2-A2F4-4361-A79A-F0012BAFCC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956551"/>
              </p:ext>
            </p:extLst>
          </p:nvPr>
        </p:nvGraphicFramePr>
        <p:xfrm>
          <a:off x="250825" y="1124744"/>
          <a:ext cx="8642350" cy="1131260"/>
        </p:xfrm>
        <a:graphic>
          <a:graphicData uri="http://schemas.openxmlformats.org/drawingml/2006/table">
            <a:tbl>
              <a:tblPr/>
              <a:tblGrid>
                <a:gridCol w="4897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8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0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7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23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it-IT" sz="11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Esami del 5 Novembre 2025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78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Insegnamento 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Ora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Aula 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Sede / 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Docente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1" i="0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hlinkClick r:id="rId4"/>
                      </a:endParaRPr>
                    </a:p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Diritto delle società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14,30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Sala-microfilm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1°Piano</a:t>
                      </a:r>
                      <a:endParaRPr kumimoji="0" lang="it-IT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050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309677"/>
      </p:ext>
    </p:extLst>
  </p:cSld>
  <p:clrMapOvr>
    <a:masterClrMapping/>
  </p:clrMapOvr>
  <p:transition spd="slow" advClick="0" advTm="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49" grpId="0"/>
      <p:bldP spid="4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45" descr=" ">
            <a:extLst>
              <a:ext uri="{FF2B5EF4-FFF2-40B4-BE49-F238E27FC236}">
                <a16:creationId xmlns:a16="http://schemas.microsoft.com/office/drawing/2014/main" id="{CDB62CD7-FFF6-4119-975E-10F61A853C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0"/>
            <a:ext cx="9525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16" name="Text Box 229">
            <a:extLst>
              <a:ext uri="{FF2B5EF4-FFF2-40B4-BE49-F238E27FC236}">
                <a16:creationId xmlns:a16="http://schemas.microsoft.com/office/drawing/2014/main" id="{3DEF4794-8115-4E19-AEB5-9EFFEF803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2950" y="6442075"/>
            <a:ext cx="16557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Prossima slide tra</a:t>
            </a:r>
          </a:p>
        </p:txBody>
      </p:sp>
      <p:sp>
        <p:nvSpPr>
          <p:cNvPr id="13317" name="Text Box 230">
            <a:extLst>
              <a:ext uri="{FF2B5EF4-FFF2-40B4-BE49-F238E27FC236}">
                <a16:creationId xmlns:a16="http://schemas.microsoft.com/office/drawing/2014/main" id="{D712E504-10A2-4333-9099-D4BCA1C6A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2563" y="6432550"/>
            <a:ext cx="8016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secondi</a:t>
            </a:r>
          </a:p>
        </p:txBody>
      </p:sp>
      <p:sp>
        <p:nvSpPr>
          <p:cNvPr id="24" name="Text Box 231">
            <a:extLst>
              <a:ext uri="{FF2B5EF4-FFF2-40B4-BE49-F238E27FC236}">
                <a16:creationId xmlns:a16="http://schemas.microsoft.com/office/drawing/2014/main" id="{1BAB0125-9431-474B-ACF0-0D8E2EA31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3" y="6345238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25" name="Text Box 232">
            <a:extLst>
              <a:ext uri="{FF2B5EF4-FFF2-40B4-BE49-F238E27FC236}">
                <a16:creationId xmlns:a16="http://schemas.microsoft.com/office/drawing/2014/main" id="{B7BF072B-66F6-4581-97A0-30ACA69CA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0600" y="6350000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26" name="Text Box 233">
            <a:extLst>
              <a:ext uri="{FF2B5EF4-FFF2-40B4-BE49-F238E27FC236}">
                <a16:creationId xmlns:a16="http://schemas.microsoft.com/office/drawing/2014/main" id="{0F7E99D8-F7F7-4EA4-8CE9-438EC7106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0600" y="6350000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</a:t>
            </a:r>
          </a:p>
        </p:txBody>
      </p:sp>
      <p:sp>
        <p:nvSpPr>
          <p:cNvPr id="27" name="Text Box 234">
            <a:extLst>
              <a:ext uri="{FF2B5EF4-FFF2-40B4-BE49-F238E27FC236}">
                <a16:creationId xmlns:a16="http://schemas.microsoft.com/office/drawing/2014/main" id="{BD5F48D7-735E-4D22-983F-273AE7306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2825" y="6345238"/>
            <a:ext cx="450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28" name="Text Box 235">
            <a:extLst>
              <a:ext uri="{FF2B5EF4-FFF2-40B4-BE49-F238E27FC236}">
                <a16:creationId xmlns:a16="http://schemas.microsoft.com/office/drawing/2014/main" id="{0C2F1EC3-6831-448A-9B36-B9E8D1622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5838" y="6345238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29" name="Text Box 236">
            <a:extLst>
              <a:ext uri="{FF2B5EF4-FFF2-40B4-BE49-F238E27FC236}">
                <a16:creationId xmlns:a16="http://schemas.microsoft.com/office/drawing/2014/main" id="{EF34C7AC-5651-473B-8EB8-45D65A69C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</a:t>
            </a:r>
          </a:p>
        </p:txBody>
      </p:sp>
      <p:sp>
        <p:nvSpPr>
          <p:cNvPr id="30" name="Text Box 237">
            <a:extLst>
              <a:ext uri="{FF2B5EF4-FFF2-40B4-BE49-F238E27FC236}">
                <a16:creationId xmlns:a16="http://schemas.microsoft.com/office/drawing/2014/main" id="{EEFF2A74-CDA2-4F0D-A141-4C94D0A65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31" name="Text Box 238">
            <a:extLst>
              <a:ext uri="{FF2B5EF4-FFF2-40B4-BE49-F238E27FC236}">
                <a16:creationId xmlns:a16="http://schemas.microsoft.com/office/drawing/2014/main" id="{2BD93ABA-C55D-4331-ACD4-C0BDC06FD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32" name="Text Box 239">
            <a:extLst>
              <a:ext uri="{FF2B5EF4-FFF2-40B4-BE49-F238E27FC236}">
                <a16:creationId xmlns:a16="http://schemas.microsoft.com/office/drawing/2014/main" id="{B988BB8B-E707-493F-A1C4-D1300B7D8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33" name="Text Box 240">
            <a:extLst>
              <a:ext uri="{FF2B5EF4-FFF2-40B4-BE49-F238E27FC236}">
                <a16:creationId xmlns:a16="http://schemas.microsoft.com/office/drawing/2014/main" id="{B4F66EF8-773D-4E89-873A-5A92FE42C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34" name="Text Box 241">
            <a:extLst>
              <a:ext uri="{FF2B5EF4-FFF2-40B4-BE49-F238E27FC236}">
                <a16:creationId xmlns:a16="http://schemas.microsoft.com/office/drawing/2014/main" id="{65204ABF-6F15-4C1E-A802-3C7FCC70E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35" name="Text Box 242">
            <a:extLst>
              <a:ext uri="{FF2B5EF4-FFF2-40B4-BE49-F238E27FC236}">
                <a16:creationId xmlns:a16="http://schemas.microsoft.com/office/drawing/2014/main" id="{92F0362C-9BFE-4376-B172-D68FF226E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49" name="Text Box 243">
            <a:extLst>
              <a:ext uri="{FF2B5EF4-FFF2-40B4-BE49-F238E27FC236}">
                <a16:creationId xmlns:a16="http://schemas.microsoft.com/office/drawing/2014/main" id="{B278A3D6-2ED9-46F3-8369-0B4640C02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pic>
        <p:nvPicPr>
          <p:cNvPr id="21" name="Segnaposto contenuto 3">
            <a:extLst>
              <a:ext uri="{FF2B5EF4-FFF2-40B4-BE49-F238E27FC236}">
                <a16:creationId xmlns:a16="http://schemas.microsoft.com/office/drawing/2014/main" id="{0D4A08C5-9C1A-4829-9E64-1F25AE43F2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036" y="107950"/>
            <a:ext cx="4247927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" name="Tabella 21">
            <a:extLst>
              <a:ext uri="{FF2B5EF4-FFF2-40B4-BE49-F238E27FC236}">
                <a16:creationId xmlns:a16="http://schemas.microsoft.com/office/drawing/2014/main" id="{5450EBB2-A2F4-4361-A79A-F0012BAFCC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02407"/>
              </p:ext>
            </p:extLst>
          </p:nvPr>
        </p:nvGraphicFramePr>
        <p:xfrm>
          <a:off x="250825" y="1124744"/>
          <a:ext cx="8642350" cy="2546702"/>
        </p:xfrm>
        <a:graphic>
          <a:graphicData uri="http://schemas.openxmlformats.org/drawingml/2006/table">
            <a:tbl>
              <a:tblPr/>
              <a:tblGrid>
                <a:gridCol w="4897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8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0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7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23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it-IT" sz="11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Esami del 6 Novembre 2025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78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Insegnamento 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Ora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Aula 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Sede / 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Docente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37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Istituzioni di diritto pubblico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14,00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3°Piano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Antonelli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050965"/>
                  </a:ext>
                </a:extLst>
              </a:tr>
              <a:tr h="307498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Diritto pubblico e amministrativo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14,00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3°Piano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Antonelli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371109"/>
                  </a:ext>
                </a:extLst>
              </a:tr>
              <a:tr h="307498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Antropologia Culturale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P. terra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Falconieri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474420"/>
                  </a:ext>
                </a:extLst>
              </a:tr>
              <a:tr h="307498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Diritto pubblico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14,00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3°Piano</a:t>
                      </a:r>
                      <a:endParaRPr kumimoji="0" lang="it-IT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Antonelli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87429"/>
                  </a:ext>
                </a:extLst>
              </a:tr>
              <a:tr h="307498">
                <a:tc>
                  <a:txBody>
                    <a:bodyPr/>
                    <a:lstStyle/>
                    <a:p>
                      <a:pPr algn="l" fontAlgn="t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Istituzioni di diritto pubblico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14,00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3°Piano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Antonelli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736329"/>
                  </a:ext>
                </a:extLst>
              </a:tr>
              <a:tr h="307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Human Rights in history of political thought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P. terra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Costanzo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9290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96262"/>
      </p:ext>
    </p:extLst>
  </p:cSld>
  <p:clrMapOvr>
    <a:masterClrMapping/>
  </p:clrMapOvr>
  <p:transition spd="slow" advClick="0" advTm="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49" grpId="0"/>
      <p:bldP spid="4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45" descr=" ">
            <a:extLst>
              <a:ext uri="{FF2B5EF4-FFF2-40B4-BE49-F238E27FC236}">
                <a16:creationId xmlns:a16="http://schemas.microsoft.com/office/drawing/2014/main" id="{CDB62CD7-FFF6-4119-975E-10F61A853C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0"/>
            <a:ext cx="9525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16" name="Text Box 229">
            <a:extLst>
              <a:ext uri="{FF2B5EF4-FFF2-40B4-BE49-F238E27FC236}">
                <a16:creationId xmlns:a16="http://schemas.microsoft.com/office/drawing/2014/main" id="{3DEF4794-8115-4E19-AEB5-9EFFEF803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2950" y="6442075"/>
            <a:ext cx="16557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Prossima slide tra</a:t>
            </a:r>
          </a:p>
        </p:txBody>
      </p:sp>
      <p:sp>
        <p:nvSpPr>
          <p:cNvPr id="13317" name="Text Box 230">
            <a:extLst>
              <a:ext uri="{FF2B5EF4-FFF2-40B4-BE49-F238E27FC236}">
                <a16:creationId xmlns:a16="http://schemas.microsoft.com/office/drawing/2014/main" id="{D712E504-10A2-4333-9099-D4BCA1C6A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2563" y="6432550"/>
            <a:ext cx="8016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secondi</a:t>
            </a:r>
          </a:p>
        </p:txBody>
      </p:sp>
      <p:sp>
        <p:nvSpPr>
          <p:cNvPr id="24" name="Text Box 231">
            <a:extLst>
              <a:ext uri="{FF2B5EF4-FFF2-40B4-BE49-F238E27FC236}">
                <a16:creationId xmlns:a16="http://schemas.microsoft.com/office/drawing/2014/main" id="{1BAB0125-9431-474B-ACF0-0D8E2EA31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3" y="6345238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25" name="Text Box 232">
            <a:extLst>
              <a:ext uri="{FF2B5EF4-FFF2-40B4-BE49-F238E27FC236}">
                <a16:creationId xmlns:a16="http://schemas.microsoft.com/office/drawing/2014/main" id="{B7BF072B-66F6-4581-97A0-30ACA69CA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0600" y="6350000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26" name="Text Box 233">
            <a:extLst>
              <a:ext uri="{FF2B5EF4-FFF2-40B4-BE49-F238E27FC236}">
                <a16:creationId xmlns:a16="http://schemas.microsoft.com/office/drawing/2014/main" id="{0F7E99D8-F7F7-4EA4-8CE9-438EC7106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0600" y="6350000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</a:t>
            </a:r>
          </a:p>
        </p:txBody>
      </p:sp>
      <p:sp>
        <p:nvSpPr>
          <p:cNvPr id="27" name="Text Box 234">
            <a:extLst>
              <a:ext uri="{FF2B5EF4-FFF2-40B4-BE49-F238E27FC236}">
                <a16:creationId xmlns:a16="http://schemas.microsoft.com/office/drawing/2014/main" id="{BD5F48D7-735E-4D22-983F-273AE7306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2825" y="6345238"/>
            <a:ext cx="450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28" name="Text Box 235">
            <a:extLst>
              <a:ext uri="{FF2B5EF4-FFF2-40B4-BE49-F238E27FC236}">
                <a16:creationId xmlns:a16="http://schemas.microsoft.com/office/drawing/2014/main" id="{0C2F1EC3-6831-448A-9B36-B9E8D1622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5838" y="6345238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29" name="Text Box 236">
            <a:extLst>
              <a:ext uri="{FF2B5EF4-FFF2-40B4-BE49-F238E27FC236}">
                <a16:creationId xmlns:a16="http://schemas.microsoft.com/office/drawing/2014/main" id="{EF34C7AC-5651-473B-8EB8-45D65A69C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</a:t>
            </a:r>
          </a:p>
        </p:txBody>
      </p:sp>
      <p:sp>
        <p:nvSpPr>
          <p:cNvPr id="30" name="Text Box 237">
            <a:extLst>
              <a:ext uri="{FF2B5EF4-FFF2-40B4-BE49-F238E27FC236}">
                <a16:creationId xmlns:a16="http://schemas.microsoft.com/office/drawing/2014/main" id="{EEFF2A74-CDA2-4F0D-A141-4C94D0A65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31" name="Text Box 238">
            <a:extLst>
              <a:ext uri="{FF2B5EF4-FFF2-40B4-BE49-F238E27FC236}">
                <a16:creationId xmlns:a16="http://schemas.microsoft.com/office/drawing/2014/main" id="{2BD93ABA-C55D-4331-ACD4-C0BDC06FD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32" name="Text Box 239">
            <a:extLst>
              <a:ext uri="{FF2B5EF4-FFF2-40B4-BE49-F238E27FC236}">
                <a16:creationId xmlns:a16="http://schemas.microsoft.com/office/drawing/2014/main" id="{B988BB8B-E707-493F-A1C4-D1300B7D8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33" name="Text Box 240">
            <a:extLst>
              <a:ext uri="{FF2B5EF4-FFF2-40B4-BE49-F238E27FC236}">
                <a16:creationId xmlns:a16="http://schemas.microsoft.com/office/drawing/2014/main" id="{B4F66EF8-773D-4E89-873A-5A92FE42C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34" name="Text Box 241">
            <a:extLst>
              <a:ext uri="{FF2B5EF4-FFF2-40B4-BE49-F238E27FC236}">
                <a16:creationId xmlns:a16="http://schemas.microsoft.com/office/drawing/2014/main" id="{65204ABF-6F15-4C1E-A802-3C7FCC70E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35" name="Text Box 242">
            <a:extLst>
              <a:ext uri="{FF2B5EF4-FFF2-40B4-BE49-F238E27FC236}">
                <a16:creationId xmlns:a16="http://schemas.microsoft.com/office/drawing/2014/main" id="{92F0362C-9BFE-4376-B172-D68FF226E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49" name="Text Box 243">
            <a:extLst>
              <a:ext uri="{FF2B5EF4-FFF2-40B4-BE49-F238E27FC236}">
                <a16:creationId xmlns:a16="http://schemas.microsoft.com/office/drawing/2014/main" id="{B278A3D6-2ED9-46F3-8369-0B4640C02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63500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pic>
        <p:nvPicPr>
          <p:cNvPr id="21" name="Segnaposto contenuto 3">
            <a:extLst>
              <a:ext uri="{FF2B5EF4-FFF2-40B4-BE49-F238E27FC236}">
                <a16:creationId xmlns:a16="http://schemas.microsoft.com/office/drawing/2014/main" id="{0D4A08C5-9C1A-4829-9E64-1F25AE43F2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036" y="107950"/>
            <a:ext cx="4247927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" name="Tabella 21">
            <a:extLst>
              <a:ext uri="{FF2B5EF4-FFF2-40B4-BE49-F238E27FC236}">
                <a16:creationId xmlns:a16="http://schemas.microsoft.com/office/drawing/2014/main" id="{5450EBB2-A2F4-4361-A79A-F0012BAFCC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121123"/>
              </p:ext>
            </p:extLst>
          </p:nvPr>
        </p:nvGraphicFramePr>
        <p:xfrm>
          <a:off x="250825" y="1124744"/>
          <a:ext cx="8642350" cy="3161226"/>
        </p:xfrm>
        <a:graphic>
          <a:graphicData uri="http://schemas.openxmlformats.org/drawingml/2006/table">
            <a:tbl>
              <a:tblPr/>
              <a:tblGrid>
                <a:gridCol w="5041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8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0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7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23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it-IT" sz="11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Esami del 7 Novembre 2025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78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Insegnamento 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Ora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Aula 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Sede / 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Docente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37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Istituzioni di sociologia-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Palazzo-</a:t>
                      </a:r>
                      <a:r>
                        <a:rPr lang="it-IT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Reburdone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-Via Vitt.Eman.,n.8</a:t>
                      </a: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9,30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Sala-Riunione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1°Piano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Vignera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050965"/>
                  </a:ext>
                </a:extLst>
              </a:tr>
              <a:tr h="30737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Istituzioni di sociologia-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Palazzo-</a:t>
                      </a:r>
                      <a:r>
                        <a:rPr lang="it-IT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Reburdone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-Via Vitt.Eman.,n.8</a:t>
                      </a: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9,30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Sala-Riunione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1°Piano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Condorelli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41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Storia del pensiero sociologico-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Palazzo-</a:t>
                      </a:r>
                      <a:r>
                        <a:rPr lang="it-IT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Reburdone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-Via Vitt.Eman.,n.8</a:t>
                      </a: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9,30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Sala-Riunione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1°Piano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Vignera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41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Dir. amministrativo e serv. pubblici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P. terra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Maccarrone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247684"/>
                  </a:ext>
                </a:extLst>
              </a:tr>
              <a:tr h="30741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Diritto sanitario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P. terra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Maccarrone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812718"/>
                  </a:ext>
                </a:extLst>
              </a:tr>
              <a:tr h="307412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L’integrazione socio sanitaria-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Palazzo-</a:t>
                      </a:r>
                      <a:r>
                        <a:rPr lang="it-IT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Reburdone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-Via Vitt.Eman.,n.8</a:t>
                      </a: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9,30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Sala-Riunione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1°Piano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Vignera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199359"/>
                  </a:ext>
                </a:extLst>
              </a:tr>
              <a:tr h="307498">
                <a:tc>
                  <a:txBody>
                    <a:bodyPr/>
                    <a:lstStyle/>
                    <a:p>
                      <a:pPr algn="l" fontAlgn="t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Sociologia dei fenomeni politici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P. terra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Piazza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371109"/>
                  </a:ext>
                </a:extLst>
              </a:tr>
              <a:tr h="307498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Religioni istituzioni politiche una lettura comparata-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Palazzo-</a:t>
                      </a:r>
                      <a:r>
                        <a:rPr lang="it-IT" sz="10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Reburdone</a:t>
                      </a:r>
                      <a:r>
                        <a:rPr lang="it-IT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-Via Vitt.Eman.,n.8</a:t>
                      </a: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it-IT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8,30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Sala-Riunione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1°Piano</a:t>
                      </a:r>
                    </a:p>
                  </a:txBody>
                  <a:tcPr marL="6523" marR="6523" marT="652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Condorelli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970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759010"/>
      </p:ext>
    </p:extLst>
  </p:cSld>
  <p:clrMapOvr>
    <a:masterClrMapping/>
  </p:clrMapOvr>
  <p:transition spd="slow" advClick="0" advTm="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49" grpId="0"/>
      <p:bldP spid="49" grpId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36967</TotalTime>
  <Words>274</Words>
  <Application>Microsoft Office PowerPoint</Application>
  <PresentationFormat>Presentazione su schermo (4:3)</PresentationFormat>
  <Paragraphs>144</Paragraphs>
  <Slides>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Utente01</dc:creator>
  <cp:lastModifiedBy>Francesco Pergola</cp:lastModifiedBy>
  <cp:revision>7683</cp:revision>
  <cp:lastPrinted>2025-10-10T07:44:30Z</cp:lastPrinted>
  <dcterms:created xsi:type="dcterms:W3CDTF">2007-02-02T18:39:16Z</dcterms:created>
  <dcterms:modified xsi:type="dcterms:W3CDTF">2025-11-05T10:39:29Z</dcterms:modified>
</cp:coreProperties>
</file>